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862" r:id="rId1"/>
  </p:sldMasterIdLst>
  <p:sldIdLst>
    <p:sldId id="273" r:id="rId2"/>
    <p:sldId id="308" r:id="rId3"/>
    <p:sldId id="309" r:id="rId4"/>
    <p:sldId id="271" r:id="rId5"/>
    <p:sldId id="267" r:id="rId6"/>
    <p:sldId id="272" r:id="rId7"/>
    <p:sldId id="275" r:id="rId8"/>
    <p:sldId id="277" r:id="rId9"/>
    <p:sldId id="276" r:id="rId10"/>
    <p:sldId id="278" r:id="rId11"/>
    <p:sldId id="311" r:id="rId12"/>
    <p:sldId id="310" r:id="rId13"/>
    <p:sldId id="279" r:id="rId14"/>
    <p:sldId id="282" r:id="rId15"/>
    <p:sldId id="280" r:id="rId16"/>
    <p:sldId id="312" r:id="rId17"/>
    <p:sldId id="281" r:id="rId18"/>
    <p:sldId id="283" r:id="rId19"/>
    <p:sldId id="284" r:id="rId20"/>
    <p:sldId id="285" r:id="rId21"/>
    <p:sldId id="286" r:id="rId22"/>
    <p:sldId id="287" r:id="rId23"/>
    <p:sldId id="288" r:id="rId24"/>
    <p:sldId id="289" r:id="rId25"/>
    <p:sldId id="291" r:id="rId26"/>
    <p:sldId id="290" r:id="rId27"/>
    <p:sldId id="274" r:id="rId28"/>
    <p:sldId id="307" r:id="rId29"/>
    <p:sldId id="293" r:id="rId30"/>
    <p:sldId id="292" r:id="rId31"/>
    <p:sldId id="295" r:id="rId32"/>
    <p:sldId id="302" r:id="rId33"/>
    <p:sldId id="301" r:id="rId34"/>
    <p:sldId id="298" r:id="rId35"/>
    <p:sldId id="297" r:id="rId36"/>
    <p:sldId id="296" r:id="rId37"/>
    <p:sldId id="299" r:id="rId38"/>
    <p:sldId id="313" r:id="rId39"/>
    <p:sldId id="304" r:id="rId40"/>
    <p:sldId id="303" r:id="rId41"/>
    <p:sldId id="305" r:id="rId42"/>
    <p:sldId id="306" r:id="rId43"/>
    <p:sldId id="300" r:id="rId44"/>
  </p:sldIdLst>
  <p:sldSz cx="12192000" cy="6858000"/>
  <p:notesSz cx="6858000" cy="9144000"/>
  <p:embeddedFontLst>
    <p:embeddedFont>
      <p:font typeface="Commodore PET" panose="02000000000000000000" pitchFamily="2" charset="0"/>
      <p:regular r:id="rId45"/>
    </p:embeddedFont>
    <p:embeddedFont>
      <p:font typeface="Tw Cen MT" panose="020B0602020104020603" pitchFamily="34" charset="0"/>
      <p:regular r:id="rId46"/>
      <p:bold r:id="rId47"/>
      <p:italic r:id="rId48"/>
      <p:boldItalic r:id="rId4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ven Van de Velde" initials="SVdV" lastIdx="1" clrIdx="0">
    <p:extLst>
      <p:ext uri="{19B8F6BF-5375-455C-9EA6-DF929625EA0E}">
        <p15:presenceInfo xmlns:p15="http://schemas.microsoft.com/office/powerpoint/2012/main" userId="00b08bc3e1e836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E99DE"/>
    <a:srgbClr val="CBA9E5"/>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ED2C03-2F93-4AD3-AB05-2E8BF92E3155}" v="2000" dt="2023-01-08T09:43:05.259"/>
    <p1510:client id="{AA643E6C-BAC5-457B-A516-25B37F7C0D3D}" v="3176" dt="2023-01-08T13:03:24.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 Velde" userId="00b08bc3e1e83696" providerId="LiveId" clId="{A25D7637-D0B6-4F5D-BABA-66A05ED2ACB9}"/>
    <pc:docChg chg="undo redo custSel addSld delSld modSld modMainMaster">
      <pc:chgData name="Sven Van de Velde" userId="00b08bc3e1e83696" providerId="LiveId" clId="{A25D7637-D0B6-4F5D-BABA-66A05ED2ACB9}" dt="2022-11-03T11:41:28.888" v="8138" actId="207"/>
      <pc:docMkLst>
        <pc:docMk/>
      </pc:docMkLst>
      <pc:sldChg chg="modSp mod">
        <pc:chgData name="Sven Van de Velde" userId="00b08bc3e1e83696" providerId="LiveId" clId="{A25D7637-D0B6-4F5D-BABA-66A05ED2ACB9}" dt="2022-11-03T11:37:17.470" v="8114" actId="20577"/>
        <pc:sldMkLst>
          <pc:docMk/>
          <pc:sldMk cId="2256711596" sldId="267"/>
        </pc:sldMkLst>
        <pc:spChg chg="mod">
          <ac:chgData name="Sven Van de Velde" userId="00b08bc3e1e83696" providerId="LiveId" clId="{A25D7637-D0B6-4F5D-BABA-66A05ED2ACB9}" dt="2022-11-03T11:37:17.470" v="8114" actId="20577"/>
          <ac:spMkLst>
            <pc:docMk/>
            <pc:sldMk cId="2256711596" sldId="267"/>
            <ac:spMk id="6" creationId="{496EC802-92BA-30A9-6235-7D71816CF6C8}"/>
          </ac:spMkLst>
        </pc:spChg>
      </pc:sldChg>
      <pc:sldChg chg="addSp delSp modSp mod modClrScheme chgLayout">
        <pc:chgData name="Sven Van de Velde" userId="00b08bc3e1e83696" providerId="LiveId" clId="{A25D7637-D0B6-4F5D-BABA-66A05ED2ACB9}" dt="2022-11-03T11:37:41.071" v="8117" actId="1076"/>
        <pc:sldMkLst>
          <pc:docMk/>
          <pc:sldMk cId="1223737043" sldId="286"/>
        </pc:sldMkLst>
        <pc:spChg chg="add del mod">
          <ac:chgData name="Sven Van de Velde" userId="00b08bc3e1e83696" providerId="LiveId" clId="{A25D7637-D0B6-4F5D-BABA-66A05ED2ACB9}" dt="2022-11-03T08:44:57.357" v="5986" actId="478"/>
          <ac:spMkLst>
            <pc:docMk/>
            <pc:sldMk cId="1223737043" sldId="286"/>
            <ac:spMk id="2" creationId="{24557C78-E3B8-6FEB-F7A3-B5FD2E9F74DB}"/>
          </ac:spMkLst>
        </pc:spChg>
        <pc:spChg chg="add del mod ord">
          <ac:chgData name="Sven Van de Velde" userId="00b08bc3e1e83696" providerId="LiveId" clId="{A25D7637-D0B6-4F5D-BABA-66A05ED2ACB9}" dt="2022-11-03T08:56:31.601" v="6063" actId="700"/>
          <ac:spMkLst>
            <pc:docMk/>
            <pc:sldMk cId="1223737043" sldId="286"/>
            <ac:spMk id="3" creationId="{A9DFF4F6-0D68-7982-CB7F-FA52F3308CB2}"/>
          </ac:spMkLst>
        </pc:spChg>
        <pc:spChg chg="add del mod">
          <ac:chgData name="Sven Van de Velde" userId="00b08bc3e1e83696" providerId="LiveId" clId="{A25D7637-D0B6-4F5D-BABA-66A05ED2ACB9}" dt="2022-11-03T08:56:31.601" v="6063" actId="700"/>
          <ac:spMkLst>
            <pc:docMk/>
            <pc:sldMk cId="1223737043" sldId="286"/>
            <ac:spMk id="4" creationId="{3EEEDD0D-F41F-97E0-E4B5-8CE21D64B79D}"/>
          </ac:spMkLst>
        </pc:spChg>
        <pc:spChg chg="add del mod">
          <ac:chgData name="Sven Van de Velde" userId="00b08bc3e1e83696" providerId="LiveId" clId="{A25D7637-D0B6-4F5D-BABA-66A05ED2ACB9}" dt="2022-11-03T08:56:31.601" v="6063" actId="700"/>
          <ac:spMkLst>
            <pc:docMk/>
            <pc:sldMk cId="1223737043" sldId="286"/>
            <ac:spMk id="5" creationId="{476D172E-B349-3C3A-D7C2-DA232C8237F6}"/>
          </ac:spMkLst>
        </pc:spChg>
        <pc:spChg chg="add del mod ord">
          <ac:chgData name="Sven Van de Velde" userId="00b08bc3e1e83696" providerId="LiveId" clId="{A25D7637-D0B6-4F5D-BABA-66A05ED2ACB9}" dt="2022-11-03T08:56:36.168" v="6064" actId="700"/>
          <ac:spMkLst>
            <pc:docMk/>
            <pc:sldMk cId="1223737043" sldId="286"/>
            <ac:spMk id="6" creationId="{A659C4CB-4E6B-A32F-15EA-DA06E5E20BA2}"/>
          </ac:spMkLst>
        </pc:spChg>
        <pc:spChg chg="add del mod ord">
          <ac:chgData name="Sven Van de Velde" userId="00b08bc3e1e83696" providerId="LiveId" clId="{A25D7637-D0B6-4F5D-BABA-66A05ED2ACB9}" dt="2022-11-03T08:56:54.722" v="6065" actId="700"/>
          <ac:spMkLst>
            <pc:docMk/>
            <pc:sldMk cId="1223737043" sldId="286"/>
            <ac:spMk id="7" creationId="{CF46F90E-0782-AFCB-3520-B36BDFA339DE}"/>
          </ac:spMkLst>
        </pc:spChg>
        <pc:spChg chg="add del mod ord">
          <ac:chgData name="Sven Van de Velde" userId="00b08bc3e1e83696" providerId="LiveId" clId="{A25D7637-D0B6-4F5D-BABA-66A05ED2ACB9}" dt="2022-11-03T08:56:54.722" v="6065" actId="700"/>
          <ac:spMkLst>
            <pc:docMk/>
            <pc:sldMk cId="1223737043" sldId="286"/>
            <ac:spMk id="8" creationId="{830655ED-CCBC-62F2-3E6F-2F7DB04A9D18}"/>
          </ac:spMkLst>
        </pc:spChg>
        <pc:spChg chg="add mod ord">
          <ac:chgData name="Sven Van de Velde" userId="00b08bc3e1e83696" providerId="LiveId" clId="{A25D7637-D0B6-4F5D-BABA-66A05ED2ACB9}" dt="2022-11-03T08:57:44.885" v="6122" actId="700"/>
          <ac:spMkLst>
            <pc:docMk/>
            <pc:sldMk cId="1223737043" sldId="286"/>
            <ac:spMk id="9" creationId="{316D9F65-8341-C588-CED1-E06B100BAF5E}"/>
          </ac:spMkLst>
        </pc:spChg>
        <pc:spChg chg="add del mod ord">
          <ac:chgData name="Sven Van de Velde" userId="00b08bc3e1e83696" providerId="LiveId" clId="{A25D7637-D0B6-4F5D-BABA-66A05ED2ACB9}" dt="2022-11-03T08:57:44.885" v="6122" actId="700"/>
          <ac:spMkLst>
            <pc:docMk/>
            <pc:sldMk cId="1223737043" sldId="286"/>
            <ac:spMk id="10" creationId="{B999B7D2-26FC-794B-0467-40FE280E6BBE}"/>
          </ac:spMkLst>
        </pc:spChg>
        <pc:spChg chg="add del mod ord">
          <ac:chgData name="Sven Van de Velde" userId="00b08bc3e1e83696" providerId="LiveId" clId="{A25D7637-D0B6-4F5D-BABA-66A05ED2ACB9}" dt="2022-11-03T08:57:44.885" v="6122" actId="700"/>
          <ac:spMkLst>
            <pc:docMk/>
            <pc:sldMk cId="1223737043" sldId="286"/>
            <ac:spMk id="11" creationId="{06CB4425-0517-1FA9-5B12-96F99E11BEDD}"/>
          </ac:spMkLst>
        </pc:spChg>
        <pc:spChg chg="add del mod ord">
          <ac:chgData name="Sven Van de Velde" userId="00b08bc3e1e83696" providerId="LiveId" clId="{A25D7637-D0B6-4F5D-BABA-66A05ED2ACB9}" dt="2022-11-03T08:57:44.885" v="6122" actId="700"/>
          <ac:spMkLst>
            <pc:docMk/>
            <pc:sldMk cId="1223737043" sldId="286"/>
            <ac:spMk id="12" creationId="{F5476B21-AD00-9EF8-AF4A-665C8E98C6BA}"/>
          </ac:spMkLst>
        </pc:spChg>
        <pc:spChg chg="add del mod ord">
          <ac:chgData name="Sven Van de Velde" userId="00b08bc3e1e83696" providerId="LiveId" clId="{A25D7637-D0B6-4F5D-BABA-66A05ED2ACB9}" dt="2022-11-03T08:57:44.885" v="6122" actId="700"/>
          <ac:spMkLst>
            <pc:docMk/>
            <pc:sldMk cId="1223737043" sldId="286"/>
            <ac:spMk id="13" creationId="{88C2A8C9-4ADE-4F42-F99D-9B9DF66A4D47}"/>
          </ac:spMkLst>
        </pc:spChg>
        <pc:spChg chg="add mod ord">
          <ac:chgData name="Sven Van de Velde" userId="00b08bc3e1e83696" providerId="LiveId" clId="{A25D7637-D0B6-4F5D-BABA-66A05ED2ACB9}" dt="2022-11-03T11:35:31.999" v="8104" actId="207"/>
          <ac:spMkLst>
            <pc:docMk/>
            <pc:sldMk cId="1223737043" sldId="286"/>
            <ac:spMk id="14" creationId="{4FB0A02C-7EBB-C558-DB7A-F66170D603B6}"/>
          </ac:spMkLst>
        </pc:spChg>
        <pc:spChg chg="add mod ord">
          <ac:chgData name="Sven Van de Velde" userId="00b08bc3e1e83696" providerId="LiveId" clId="{A25D7637-D0B6-4F5D-BABA-66A05ED2ACB9}" dt="2022-11-03T11:30:22.846" v="7794" actId="207"/>
          <ac:spMkLst>
            <pc:docMk/>
            <pc:sldMk cId="1223737043" sldId="286"/>
            <ac:spMk id="15" creationId="{4430FEFB-DF8C-FF31-69D1-F9A689588D11}"/>
          </ac:spMkLst>
        </pc:spChg>
        <pc:spChg chg="del">
          <ac:chgData name="Sven Van de Velde" userId="00b08bc3e1e83696" providerId="LiveId" clId="{A25D7637-D0B6-4F5D-BABA-66A05ED2ACB9}" dt="2022-11-03T08:44:57.357" v="5986" actId="478"/>
          <ac:spMkLst>
            <pc:docMk/>
            <pc:sldMk cId="1223737043" sldId="286"/>
            <ac:spMk id="131" creationId="{ACFDF42E-1246-4F60-1F28-F3D267B03483}"/>
          </ac:spMkLst>
        </pc:spChg>
        <pc:spChg chg="del">
          <ac:chgData name="Sven Van de Velde" userId="00b08bc3e1e83696" providerId="LiveId" clId="{A25D7637-D0B6-4F5D-BABA-66A05ED2ACB9}" dt="2022-11-03T08:44:57.357" v="5986" actId="478"/>
          <ac:spMkLst>
            <pc:docMk/>
            <pc:sldMk cId="1223737043" sldId="286"/>
            <ac:spMk id="165" creationId="{C5EB797B-5BC0-BC93-4DC8-CA8DA245022D}"/>
          </ac:spMkLst>
        </pc:spChg>
        <pc:spChg chg="del">
          <ac:chgData name="Sven Van de Velde" userId="00b08bc3e1e83696" providerId="LiveId" clId="{A25D7637-D0B6-4F5D-BABA-66A05ED2ACB9}" dt="2022-11-03T08:44:57.357" v="5986" actId="478"/>
          <ac:spMkLst>
            <pc:docMk/>
            <pc:sldMk cId="1223737043" sldId="286"/>
            <ac:spMk id="166" creationId="{42C70146-8229-AE6C-803D-FE6A923B82EC}"/>
          </ac:spMkLst>
        </pc:spChg>
        <pc:spChg chg="del">
          <ac:chgData name="Sven Van de Velde" userId="00b08bc3e1e83696" providerId="LiveId" clId="{A25D7637-D0B6-4F5D-BABA-66A05ED2ACB9}" dt="2022-11-03T08:44:57.357" v="5986" actId="478"/>
          <ac:spMkLst>
            <pc:docMk/>
            <pc:sldMk cId="1223737043" sldId="286"/>
            <ac:spMk id="167" creationId="{F3A4D2AD-F01E-9296-A21C-817F3F1D5A4B}"/>
          </ac:spMkLst>
        </pc:spChg>
        <pc:spChg chg="del">
          <ac:chgData name="Sven Van de Velde" userId="00b08bc3e1e83696" providerId="LiveId" clId="{A25D7637-D0B6-4F5D-BABA-66A05ED2ACB9}" dt="2022-11-03T08:44:57.357" v="5986" actId="478"/>
          <ac:spMkLst>
            <pc:docMk/>
            <pc:sldMk cId="1223737043" sldId="286"/>
            <ac:spMk id="168" creationId="{300FFD5D-C987-54CE-3F9F-7C0128294C8F}"/>
          </ac:spMkLst>
        </pc:spChg>
        <pc:spChg chg="del">
          <ac:chgData name="Sven Van de Velde" userId="00b08bc3e1e83696" providerId="LiveId" clId="{A25D7637-D0B6-4F5D-BABA-66A05ED2ACB9}" dt="2022-11-03T08:44:57.357" v="5986" actId="478"/>
          <ac:spMkLst>
            <pc:docMk/>
            <pc:sldMk cId="1223737043" sldId="286"/>
            <ac:spMk id="169" creationId="{5B774F26-C500-BF32-B1E4-239AC2605A05}"/>
          </ac:spMkLst>
        </pc:spChg>
        <pc:spChg chg="del">
          <ac:chgData name="Sven Van de Velde" userId="00b08bc3e1e83696" providerId="LiveId" clId="{A25D7637-D0B6-4F5D-BABA-66A05ED2ACB9}" dt="2022-11-03T08:44:57.357" v="5986" actId="478"/>
          <ac:spMkLst>
            <pc:docMk/>
            <pc:sldMk cId="1223737043" sldId="286"/>
            <ac:spMk id="170" creationId="{E371E4CB-75DD-A512-F1AF-344DF51A3516}"/>
          </ac:spMkLst>
        </pc:spChg>
        <pc:spChg chg="del">
          <ac:chgData name="Sven Van de Velde" userId="00b08bc3e1e83696" providerId="LiveId" clId="{A25D7637-D0B6-4F5D-BABA-66A05ED2ACB9}" dt="2022-11-03T08:44:57.357" v="5986" actId="478"/>
          <ac:spMkLst>
            <pc:docMk/>
            <pc:sldMk cId="1223737043" sldId="286"/>
            <ac:spMk id="180" creationId="{17B56C93-29ED-464D-04A0-DBC481587CA9}"/>
          </ac:spMkLst>
        </pc:spChg>
        <pc:spChg chg="del">
          <ac:chgData name="Sven Van de Velde" userId="00b08bc3e1e83696" providerId="LiveId" clId="{A25D7637-D0B6-4F5D-BABA-66A05ED2ACB9}" dt="2022-11-03T08:44:57.357" v="5986" actId="478"/>
          <ac:spMkLst>
            <pc:docMk/>
            <pc:sldMk cId="1223737043" sldId="286"/>
            <ac:spMk id="181" creationId="{35EB4FB5-8A22-0ADC-55F5-0CCC94BCB1EF}"/>
          </ac:spMkLst>
        </pc:spChg>
        <pc:spChg chg="del">
          <ac:chgData name="Sven Van de Velde" userId="00b08bc3e1e83696" providerId="LiveId" clId="{A25D7637-D0B6-4F5D-BABA-66A05ED2ACB9}" dt="2022-11-03T08:44:57.357" v="5986" actId="478"/>
          <ac:spMkLst>
            <pc:docMk/>
            <pc:sldMk cId="1223737043" sldId="286"/>
            <ac:spMk id="182" creationId="{99BCD4B8-BA22-B4DC-0221-C288F689AEF8}"/>
          </ac:spMkLst>
        </pc:spChg>
        <pc:spChg chg="del">
          <ac:chgData name="Sven Van de Velde" userId="00b08bc3e1e83696" providerId="LiveId" clId="{A25D7637-D0B6-4F5D-BABA-66A05ED2ACB9}" dt="2022-11-03T08:44:57.357" v="5986" actId="478"/>
          <ac:spMkLst>
            <pc:docMk/>
            <pc:sldMk cId="1223737043" sldId="286"/>
            <ac:spMk id="183" creationId="{0612BD47-AADE-1551-7513-D4C7AFAF2DF2}"/>
          </ac:spMkLst>
        </pc:spChg>
        <pc:grpChg chg="del">
          <ac:chgData name="Sven Van de Velde" userId="00b08bc3e1e83696" providerId="LiveId" clId="{A25D7637-D0B6-4F5D-BABA-66A05ED2ACB9}" dt="2022-10-30T12:27:31.504" v="17" actId="478"/>
          <ac:grpSpMkLst>
            <pc:docMk/>
            <pc:sldMk cId="1223737043" sldId="286"/>
            <ac:grpSpMk id="189" creationId="{B9BDAC8C-F7B2-2168-4D85-730A1FD12E8C}"/>
          </ac:grpSpMkLst>
        </pc:grpChg>
        <pc:grpChg chg="del">
          <ac:chgData name="Sven Van de Velde" userId="00b08bc3e1e83696" providerId="LiveId" clId="{A25D7637-D0B6-4F5D-BABA-66A05ED2ACB9}" dt="2022-11-03T08:44:57.357" v="5986" actId="478"/>
          <ac:grpSpMkLst>
            <pc:docMk/>
            <pc:sldMk cId="1223737043" sldId="286"/>
            <ac:grpSpMk id="190" creationId="{A278B683-71A7-4F4E-49A0-1D3817B4603B}"/>
          </ac:grpSpMkLst>
        </pc:grpChg>
        <pc:graphicFrameChg chg="del">
          <ac:chgData name="Sven Van de Velde" userId="00b08bc3e1e83696" providerId="LiveId" clId="{A25D7637-D0B6-4F5D-BABA-66A05ED2ACB9}" dt="2022-11-03T08:44:57.357" v="5986" actId="478"/>
          <ac:graphicFrameMkLst>
            <pc:docMk/>
            <pc:sldMk cId="1223737043" sldId="286"/>
            <ac:graphicFrameMk id="116" creationId="{48405840-2EF2-3126-9ADE-159E85B62E13}"/>
          </ac:graphicFrameMkLst>
        </pc:graphicFrameChg>
        <pc:picChg chg="add mod">
          <ac:chgData name="Sven Van de Velde" userId="00b08bc3e1e83696" providerId="LiveId" clId="{A25D7637-D0B6-4F5D-BABA-66A05ED2ACB9}" dt="2022-11-03T11:37:41.071" v="8117" actId="1076"/>
          <ac:picMkLst>
            <pc:docMk/>
            <pc:sldMk cId="1223737043" sldId="286"/>
            <ac:picMk id="16" creationId="{FC43F48C-44CB-9081-0BB6-582C4E05A635}"/>
          </ac:picMkLst>
        </pc:picChg>
        <pc:cxnChg chg="del mod">
          <ac:chgData name="Sven Van de Velde" userId="00b08bc3e1e83696" providerId="LiveId" clId="{A25D7637-D0B6-4F5D-BABA-66A05ED2ACB9}" dt="2022-11-03T08:44:57.357" v="5986" actId="478"/>
          <ac:cxnSpMkLst>
            <pc:docMk/>
            <pc:sldMk cId="1223737043" sldId="286"/>
            <ac:cxnSpMk id="174" creationId="{D1F79743-5899-C6CA-1FB8-559411461FCB}"/>
          </ac:cxnSpMkLst>
        </pc:cxnChg>
        <pc:cxnChg chg="del mod">
          <ac:chgData name="Sven Van de Velde" userId="00b08bc3e1e83696" providerId="LiveId" clId="{A25D7637-D0B6-4F5D-BABA-66A05ED2ACB9}" dt="2022-11-03T08:44:57.357" v="5986" actId="478"/>
          <ac:cxnSpMkLst>
            <pc:docMk/>
            <pc:sldMk cId="1223737043" sldId="286"/>
            <ac:cxnSpMk id="177" creationId="{1DAF7664-EEEE-11B5-9D53-9A8EBA1319F2}"/>
          </ac:cxnSpMkLst>
        </pc:cxnChg>
      </pc:sldChg>
      <pc:sldChg chg="modSp del mod">
        <pc:chgData name="Sven Van de Velde" userId="00b08bc3e1e83696" providerId="LiveId" clId="{A25D7637-D0B6-4F5D-BABA-66A05ED2ACB9}" dt="2022-11-03T11:29:04.117" v="7773" actId="2696"/>
        <pc:sldMkLst>
          <pc:docMk/>
          <pc:sldMk cId="3633715182" sldId="287"/>
        </pc:sldMkLst>
        <pc:spChg chg="mod">
          <ac:chgData name="Sven Van de Velde" userId="00b08bc3e1e83696" providerId="LiveId" clId="{A25D7637-D0B6-4F5D-BABA-66A05ED2ACB9}" dt="2022-10-30T12:27:47.609" v="19" actId="20577"/>
          <ac:spMkLst>
            <pc:docMk/>
            <pc:sldMk cId="3633715182" sldId="287"/>
            <ac:spMk id="187" creationId="{1F4C47D7-8B3C-A066-1DC2-F706544ACB2D}"/>
          </ac:spMkLst>
        </pc:spChg>
        <pc:spChg chg="mod">
          <ac:chgData name="Sven Van de Velde" userId="00b08bc3e1e83696" providerId="LiveId" clId="{A25D7637-D0B6-4F5D-BABA-66A05ED2ACB9}" dt="2022-10-30T12:29:00.652" v="23" actId="1076"/>
          <ac:spMkLst>
            <pc:docMk/>
            <pc:sldMk cId="3633715182" sldId="287"/>
            <ac:spMk id="191" creationId="{FEDA0346-D299-11EA-151A-AB7619354C5B}"/>
          </ac:spMkLst>
        </pc:spChg>
        <pc:grpChg chg="mod">
          <ac:chgData name="Sven Van de Velde" userId="00b08bc3e1e83696" providerId="LiveId" clId="{A25D7637-D0B6-4F5D-BABA-66A05ED2ACB9}" dt="2022-10-30T12:29:19.003" v="26" actId="1076"/>
          <ac:grpSpMkLst>
            <pc:docMk/>
            <pc:sldMk cId="3633715182" sldId="287"/>
            <ac:grpSpMk id="190" creationId="{A278B683-71A7-4F4E-49A0-1D3817B4603B}"/>
          </ac:grpSpMkLst>
        </pc:grpChg>
        <pc:cxnChg chg="mod">
          <ac:chgData name="Sven Van de Velde" userId="00b08bc3e1e83696" providerId="LiveId" clId="{A25D7637-D0B6-4F5D-BABA-66A05ED2ACB9}" dt="2022-10-31T04:38:16.848" v="49" actId="208"/>
          <ac:cxnSpMkLst>
            <pc:docMk/>
            <pc:sldMk cId="3633715182" sldId="287"/>
            <ac:cxnSpMk id="3" creationId="{FCD516E2-18C6-8FFF-DA24-06BD7AECB686}"/>
          </ac:cxnSpMkLst>
        </pc:cxnChg>
        <pc:cxnChg chg="mod">
          <ac:chgData name="Sven Van de Velde" userId="00b08bc3e1e83696" providerId="LiveId" clId="{A25D7637-D0B6-4F5D-BABA-66A05ED2ACB9}" dt="2022-10-30T12:28:21.683" v="21"/>
          <ac:cxnSpMkLst>
            <pc:docMk/>
            <pc:sldMk cId="3633715182" sldId="287"/>
            <ac:cxnSpMk id="174" creationId="{D1F79743-5899-C6CA-1FB8-559411461FCB}"/>
          </ac:cxnSpMkLst>
        </pc:cxnChg>
        <pc:cxnChg chg="mod">
          <ac:chgData name="Sven Van de Velde" userId="00b08bc3e1e83696" providerId="LiveId" clId="{A25D7637-D0B6-4F5D-BABA-66A05ED2ACB9}" dt="2022-10-30T12:29:19.003" v="26" actId="1076"/>
          <ac:cxnSpMkLst>
            <pc:docMk/>
            <pc:sldMk cId="3633715182" sldId="287"/>
            <ac:cxnSpMk id="177" creationId="{1DAF7664-EEEE-11B5-9D53-9A8EBA1319F2}"/>
          </ac:cxnSpMkLst>
        </pc:cxnChg>
      </pc:sldChg>
      <pc:sldChg chg="delSp modSp del mod">
        <pc:chgData name="Sven Van de Velde" userId="00b08bc3e1e83696" providerId="LiveId" clId="{A25D7637-D0B6-4F5D-BABA-66A05ED2ACB9}" dt="2022-11-03T11:29:04.117" v="7773" actId="2696"/>
        <pc:sldMkLst>
          <pc:docMk/>
          <pc:sldMk cId="4110455623" sldId="288"/>
        </pc:sldMkLst>
        <pc:spChg chg="mod">
          <ac:chgData name="Sven Van de Velde" userId="00b08bc3e1e83696" providerId="LiveId" clId="{A25D7637-D0B6-4F5D-BABA-66A05ED2ACB9}" dt="2022-10-30T12:30:43.653" v="36" actId="20577"/>
          <ac:spMkLst>
            <pc:docMk/>
            <pc:sldMk cId="4110455623" sldId="288"/>
            <ac:spMk id="167" creationId="{F3A4D2AD-F01E-9296-A21C-817F3F1D5A4B}"/>
          </ac:spMkLst>
        </pc:spChg>
        <pc:spChg chg="mod">
          <ac:chgData name="Sven Van de Velde" userId="00b08bc3e1e83696" providerId="LiveId" clId="{A25D7637-D0B6-4F5D-BABA-66A05ED2ACB9}" dt="2022-10-30T12:32:58.959" v="46" actId="20577"/>
          <ac:spMkLst>
            <pc:docMk/>
            <pc:sldMk cId="4110455623" sldId="288"/>
            <ac:spMk id="182" creationId="{99BCD4B8-BA22-B4DC-0221-C288F689AEF8}"/>
          </ac:spMkLst>
        </pc:spChg>
        <pc:spChg chg="mod">
          <ac:chgData name="Sven Van de Velde" userId="00b08bc3e1e83696" providerId="LiveId" clId="{A25D7637-D0B6-4F5D-BABA-66A05ED2ACB9}" dt="2022-10-30T12:29:46.229" v="31" actId="1076"/>
          <ac:spMkLst>
            <pc:docMk/>
            <pc:sldMk cId="4110455623" sldId="288"/>
            <ac:spMk id="191" creationId="{FEDA0346-D299-11EA-151A-AB7619354C5B}"/>
          </ac:spMkLst>
        </pc:spChg>
        <pc:grpChg chg="mod">
          <ac:chgData name="Sven Van de Velde" userId="00b08bc3e1e83696" providerId="LiveId" clId="{A25D7637-D0B6-4F5D-BABA-66A05ED2ACB9}" dt="2022-10-30T12:31:52.407" v="43" actId="1076"/>
          <ac:grpSpMkLst>
            <pc:docMk/>
            <pc:sldMk cId="4110455623" sldId="288"/>
            <ac:grpSpMk id="189" creationId="{B9BDAC8C-F7B2-2168-4D85-730A1FD12E8C}"/>
          </ac:grpSpMkLst>
        </pc:grpChg>
        <pc:grpChg chg="mod">
          <ac:chgData name="Sven Van de Velde" userId="00b08bc3e1e83696" providerId="LiveId" clId="{A25D7637-D0B6-4F5D-BABA-66A05ED2ACB9}" dt="2022-10-30T12:29:54.681" v="33" actId="1076"/>
          <ac:grpSpMkLst>
            <pc:docMk/>
            <pc:sldMk cId="4110455623" sldId="288"/>
            <ac:grpSpMk id="190" creationId="{A278B683-71A7-4F4E-49A0-1D3817B4603B}"/>
          </ac:grpSpMkLst>
        </pc:grpChg>
        <pc:graphicFrameChg chg="mod">
          <ac:chgData name="Sven Van de Velde" userId="00b08bc3e1e83696" providerId="LiveId" clId="{A25D7637-D0B6-4F5D-BABA-66A05ED2ACB9}" dt="2022-10-30T12:31:42.209" v="42" actId="1076"/>
          <ac:graphicFrameMkLst>
            <pc:docMk/>
            <pc:sldMk cId="4110455623" sldId="288"/>
            <ac:graphicFrameMk id="116" creationId="{48405840-2EF2-3126-9ADE-159E85B62E13}"/>
          </ac:graphicFrameMkLst>
        </pc:graphicFrameChg>
        <pc:cxnChg chg="del mod">
          <ac:chgData name="Sven Van de Velde" userId="00b08bc3e1e83696" providerId="LiveId" clId="{A25D7637-D0B6-4F5D-BABA-66A05ED2ACB9}" dt="2022-10-30T12:32:03.943" v="44" actId="478"/>
          <ac:cxnSpMkLst>
            <pc:docMk/>
            <pc:sldMk cId="4110455623" sldId="288"/>
            <ac:cxnSpMk id="3" creationId="{FCD516E2-18C6-8FFF-DA24-06BD7AECB686}"/>
          </ac:cxnSpMkLst>
        </pc:cxnChg>
        <pc:cxnChg chg="mod">
          <ac:chgData name="Sven Van de Velde" userId="00b08bc3e1e83696" providerId="LiveId" clId="{A25D7637-D0B6-4F5D-BABA-66A05ED2ACB9}" dt="2022-10-30T12:34:56.905" v="48"/>
          <ac:cxnSpMkLst>
            <pc:docMk/>
            <pc:sldMk cId="4110455623" sldId="288"/>
            <ac:cxnSpMk id="174" creationId="{D1F79743-5899-C6CA-1FB8-559411461FCB}"/>
          </ac:cxnSpMkLst>
        </pc:cxnChg>
        <pc:cxnChg chg="mod">
          <ac:chgData name="Sven Van de Velde" userId="00b08bc3e1e83696" providerId="LiveId" clId="{A25D7637-D0B6-4F5D-BABA-66A05ED2ACB9}" dt="2022-10-30T12:34:49.999" v="47"/>
          <ac:cxnSpMkLst>
            <pc:docMk/>
            <pc:sldMk cId="4110455623" sldId="288"/>
            <ac:cxnSpMk id="177" creationId="{1DAF7664-EEEE-11B5-9D53-9A8EBA1319F2}"/>
          </ac:cxnSpMkLst>
        </pc:cxnChg>
      </pc:sldChg>
      <pc:sldChg chg="modSp add del mod">
        <pc:chgData name="Sven Van de Velde" userId="00b08bc3e1e83696" providerId="LiveId" clId="{A25D7637-D0B6-4F5D-BABA-66A05ED2ACB9}" dt="2022-10-30T12:31:32.282" v="40"/>
        <pc:sldMkLst>
          <pc:docMk/>
          <pc:sldMk cId="604332059" sldId="289"/>
        </pc:sldMkLst>
        <pc:spChg chg="mod">
          <ac:chgData name="Sven Van de Velde" userId="00b08bc3e1e83696" providerId="LiveId" clId="{A25D7637-D0B6-4F5D-BABA-66A05ED2ACB9}" dt="2022-10-30T12:31:01.588" v="39" actId="1076"/>
          <ac:spMkLst>
            <pc:docMk/>
            <pc:sldMk cId="604332059" sldId="289"/>
            <ac:spMk id="187" creationId="{1F4C47D7-8B3C-A066-1DC2-F706544ACB2D}"/>
          </ac:spMkLst>
        </pc:spChg>
      </pc:sldChg>
      <pc:sldChg chg="addSp delSp modSp add mod">
        <pc:chgData name="Sven Van de Velde" userId="00b08bc3e1e83696" providerId="LiveId" clId="{A25D7637-D0B6-4F5D-BABA-66A05ED2ACB9}" dt="2022-11-03T11:41:28.888" v="8138" actId="207"/>
        <pc:sldMkLst>
          <pc:docMk/>
          <pc:sldMk cId="3496050008" sldId="289"/>
        </pc:sldMkLst>
        <pc:spChg chg="del">
          <ac:chgData name="Sven Van de Velde" userId="00b08bc3e1e83696" providerId="LiveId" clId="{A25D7637-D0B6-4F5D-BABA-66A05ED2ACB9}" dt="2022-11-01T13:28:47.052" v="56" actId="478"/>
          <ac:spMkLst>
            <pc:docMk/>
            <pc:sldMk cId="3496050008" sldId="289"/>
            <ac:spMk id="2" creationId="{24557C78-E3B8-6FEB-F7A3-B5FD2E9F74DB}"/>
          </ac:spMkLst>
        </pc:spChg>
        <pc:spChg chg="add del mod">
          <ac:chgData name="Sven Van de Velde" userId="00b08bc3e1e83696" providerId="LiveId" clId="{A25D7637-D0B6-4F5D-BABA-66A05ED2ACB9}" dt="2022-11-01T20:24:03.308" v="826"/>
          <ac:spMkLst>
            <pc:docMk/>
            <pc:sldMk cId="3496050008" sldId="289"/>
            <ac:spMk id="2" creationId="{6CACE5A1-8F83-14E5-32AC-FED864FEFA5F}"/>
          </ac:spMkLst>
        </pc:spChg>
        <pc:spChg chg="add del mod">
          <ac:chgData name="Sven Van de Velde" userId="00b08bc3e1e83696" providerId="LiveId" clId="{A25D7637-D0B6-4F5D-BABA-66A05ED2ACB9}" dt="2022-11-01T13:28:52.031" v="58" actId="478"/>
          <ac:spMkLst>
            <pc:docMk/>
            <pc:sldMk cId="3496050008" sldId="289"/>
            <ac:spMk id="3" creationId="{B83E9235-9AE6-1607-8E8A-394E1CA95CAE}"/>
          </ac:spMkLst>
        </pc:spChg>
        <pc:spChg chg="mod">
          <ac:chgData name="Sven Van de Velde" userId="00b08bc3e1e83696" providerId="LiveId" clId="{A25D7637-D0B6-4F5D-BABA-66A05ED2ACB9}" dt="2022-11-01T15:22:08.625" v="101" actId="20577"/>
          <ac:spMkLst>
            <pc:docMk/>
            <pc:sldMk cId="3496050008" sldId="289"/>
            <ac:spMk id="5" creationId="{36B426A5-B551-BCAC-625A-81AE8C86150A}"/>
          </ac:spMkLst>
        </pc:spChg>
        <pc:spChg chg="mod">
          <ac:chgData name="Sven Van de Velde" userId="00b08bc3e1e83696" providerId="LiveId" clId="{A25D7637-D0B6-4F5D-BABA-66A05ED2ACB9}" dt="2022-11-01T13:29:15.968" v="86" actId="1076"/>
          <ac:spMkLst>
            <pc:docMk/>
            <pc:sldMk cId="3496050008" sldId="289"/>
            <ac:spMk id="6" creationId="{6C334ABF-B400-551C-BB56-868C34F9A51C}"/>
          </ac:spMkLst>
        </pc:spChg>
        <pc:spChg chg="add del mod">
          <ac:chgData name="Sven Van de Velde" userId="00b08bc3e1e83696" providerId="LiveId" clId="{A25D7637-D0B6-4F5D-BABA-66A05ED2ACB9}" dt="2022-11-01T20:49:20.913" v="1148" actId="478"/>
          <ac:spMkLst>
            <pc:docMk/>
            <pc:sldMk cId="3496050008" sldId="289"/>
            <ac:spMk id="6" creationId="{6FE82B9F-59ED-9588-4825-4BC394E0FB1F}"/>
          </ac:spMkLst>
        </pc:spChg>
        <pc:spChg chg="add del mod topLvl">
          <ac:chgData name="Sven Van de Velde" userId="00b08bc3e1e83696" providerId="LiveId" clId="{A25D7637-D0B6-4F5D-BABA-66A05ED2ACB9}" dt="2022-11-02T07:03:18.304" v="1644" actId="478"/>
          <ac:spMkLst>
            <pc:docMk/>
            <pc:sldMk cId="3496050008" sldId="289"/>
            <ac:spMk id="7" creationId="{F8D46450-485E-DF3B-CB75-A5F42A25B98F}"/>
          </ac:spMkLst>
        </pc:spChg>
        <pc:spChg chg="add del mod">
          <ac:chgData name="Sven Van de Velde" userId="00b08bc3e1e83696" providerId="LiveId" clId="{A25D7637-D0B6-4F5D-BABA-66A05ED2ACB9}" dt="2022-11-01T15:24:06.585" v="134" actId="478"/>
          <ac:spMkLst>
            <pc:docMk/>
            <pc:sldMk cId="3496050008" sldId="289"/>
            <ac:spMk id="9" creationId="{4093A32C-B1D5-73D1-2865-C17E0CCF0CF1}"/>
          </ac:spMkLst>
        </pc:spChg>
        <pc:spChg chg="mod">
          <ac:chgData name="Sven Van de Velde" userId="00b08bc3e1e83696" providerId="LiveId" clId="{A25D7637-D0B6-4F5D-BABA-66A05ED2ACB9}" dt="2022-11-03T08:09:59.164" v="5531"/>
          <ac:spMkLst>
            <pc:docMk/>
            <pc:sldMk cId="3496050008" sldId="289"/>
            <ac:spMk id="10" creationId="{059D6987-1322-2A08-F416-422A80E3208C}"/>
          </ac:spMkLst>
        </pc:spChg>
        <pc:spChg chg="del mod topLvl">
          <ac:chgData name="Sven Van de Velde" userId="00b08bc3e1e83696" providerId="LiveId" clId="{A25D7637-D0B6-4F5D-BABA-66A05ED2ACB9}" dt="2022-11-02T07:03:18.304" v="1644" actId="478"/>
          <ac:spMkLst>
            <pc:docMk/>
            <pc:sldMk cId="3496050008" sldId="289"/>
            <ac:spMk id="11" creationId="{4965D2D3-B45B-7619-4F4A-5F7F7D4DDE30}"/>
          </ac:spMkLst>
        </pc:spChg>
        <pc:spChg chg="mod">
          <ac:chgData name="Sven Van de Velde" userId="00b08bc3e1e83696" providerId="LiveId" clId="{A25D7637-D0B6-4F5D-BABA-66A05ED2ACB9}" dt="2022-11-03T08:09:59.164" v="5531"/>
          <ac:spMkLst>
            <pc:docMk/>
            <pc:sldMk cId="3496050008" sldId="289"/>
            <ac:spMk id="11" creationId="{890685CC-B195-7C9A-0108-D86C37552B6F}"/>
          </ac:spMkLst>
        </pc:spChg>
        <pc:spChg chg="del mod topLvl">
          <ac:chgData name="Sven Van de Velde" userId="00b08bc3e1e83696" providerId="LiveId" clId="{A25D7637-D0B6-4F5D-BABA-66A05ED2ACB9}" dt="2022-11-02T07:03:18.304" v="1644" actId="478"/>
          <ac:spMkLst>
            <pc:docMk/>
            <pc:sldMk cId="3496050008" sldId="289"/>
            <ac:spMk id="12" creationId="{990F7E7A-0235-7E5B-6517-96A60BE595C4}"/>
          </ac:spMkLst>
        </pc:spChg>
        <pc:spChg chg="mod">
          <ac:chgData name="Sven Van de Velde" userId="00b08bc3e1e83696" providerId="LiveId" clId="{A25D7637-D0B6-4F5D-BABA-66A05ED2ACB9}" dt="2022-11-03T08:10:18.940" v="5585" actId="1035"/>
          <ac:spMkLst>
            <pc:docMk/>
            <pc:sldMk cId="3496050008" sldId="289"/>
            <ac:spMk id="13" creationId="{CC879A1A-F760-AC11-4DB9-F4EAA5D14282}"/>
          </ac:spMkLst>
        </pc:spChg>
        <pc:spChg chg="mod">
          <ac:chgData name="Sven Van de Velde" userId="00b08bc3e1e83696" providerId="LiveId" clId="{A25D7637-D0B6-4F5D-BABA-66A05ED2ACB9}" dt="2022-11-03T08:10:05.727" v="5554"/>
          <ac:spMkLst>
            <pc:docMk/>
            <pc:sldMk cId="3496050008" sldId="289"/>
            <ac:spMk id="14" creationId="{DAA867AA-8EDA-530B-D3AB-417E6C9C14ED}"/>
          </ac:spMkLst>
        </pc:spChg>
        <pc:spChg chg="del mod topLvl">
          <ac:chgData name="Sven Van de Velde" userId="00b08bc3e1e83696" providerId="LiveId" clId="{A25D7637-D0B6-4F5D-BABA-66A05ED2ACB9}" dt="2022-11-02T07:03:18.304" v="1644" actId="478"/>
          <ac:spMkLst>
            <pc:docMk/>
            <pc:sldMk cId="3496050008" sldId="289"/>
            <ac:spMk id="14" creationId="{E14A7D23-165E-2D69-2006-2205C4069C34}"/>
          </ac:spMkLst>
        </pc:spChg>
        <pc:spChg chg="del mod topLvl">
          <ac:chgData name="Sven Van de Velde" userId="00b08bc3e1e83696" providerId="LiveId" clId="{A25D7637-D0B6-4F5D-BABA-66A05ED2ACB9}" dt="2022-11-02T07:03:18.304" v="1644" actId="478"/>
          <ac:spMkLst>
            <pc:docMk/>
            <pc:sldMk cId="3496050008" sldId="289"/>
            <ac:spMk id="15" creationId="{9C6744FC-E076-3F44-FC63-8EC86037ACB6}"/>
          </ac:spMkLst>
        </pc:spChg>
        <pc:spChg chg="mod">
          <ac:chgData name="Sven Van de Velde" userId="00b08bc3e1e83696" providerId="LiveId" clId="{A25D7637-D0B6-4F5D-BABA-66A05ED2ACB9}" dt="2022-11-03T08:10:28.640" v="5594"/>
          <ac:spMkLst>
            <pc:docMk/>
            <pc:sldMk cId="3496050008" sldId="289"/>
            <ac:spMk id="16" creationId="{47B4F1F8-7B2A-BE79-1EF6-7FC164AAF7D9}"/>
          </ac:spMkLst>
        </pc:spChg>
        <pc:spChg chg="del mod topLvl">
          <ac:chgData name="Sven Van de Velde" userId="00b08bc3e1e83696" providerId="LiveId" clId="{A25D7637-D0B6-4F5D-BABA-66A05ED2ACB9}" dt="2022-11-02T07:03:18.304" v="1644" actId="478"/>
          <ac:spMkLst>
            <pc:docMk/>
            <pc:sldMk cId="3496050008" sldId="289"/>
            <ac:spMk id="17" creationId="{662C8A41-7664-28B1-3A63-0E997A616D06}"/>
          </ac:spMkLst>
        </pc:spChg>
        <pc:spChg chg="mod">
          <ac:chgData name="Sven Van de Velde" userId="00b08bc3e1e83696" providerId="LiveId" clId="{A25D7637-D0B6-4F5D-BABA-66A05ED2ACB9}" dt="2022-11-03T08:10:28.640" v="5594"/>
          <ac:spMkLst>
            <pc:docMk/>
            <pc:sldMk cId="3496050008" sldId="289"/>
            <ac:spMk id="17" creationId="{B8D063F8-E394-1222-771A-EFEBE7CAFAB7}"/>
          </ac:spMkLst>
        </pc:spChg>
        <pc:spChg chg="del mod topLvl">
          <ac:chgData name="Sven Van de Velde" userId="00b08bc3e1e83696" providerId="LiveId" clId="{A25D7637-D0B6-4F5D-BABA-66A05ED2ACB9}" dt="2022-11-02T07:03:18.304" v="1644" actId="478"/>
          <ac:spMkLst>
            <pc:docMk/>
            <pc:sldMk cId="3496050008" sldId="289"/>
            <ac:spMk id="18" creationId="{9001E019-19DC-70AC-E6DA-09C751A75703}"/>
          </ac:spMkLst>
        </pc:spChg>
        <pc:spChg chg="mod">
          <ac:chgData name="Sven Van de Velde" userId="00b08bc3e1e83696" providerId="LiveId" clId="{A25D7637-D0B6-4F5D-BABA-66A05ED2ACB9}" dt="2022-11-03T08:10:28.640" v="5594"/>
          <ac:spMkLst>
            <pc:docMk/>
            <pc:sldMk cId="3496050008" sldId="289"/>
            <ac:spMk id="19" creationId="{F34D3F29-C627-7C32-FCFD-82255FC4159F}"/>
          </ac:spMkLst>
        </pc:spChg>
        <pc:spChg chg="mod">
          <ac:chgData name="Sven Van de Velde" userId="00b08bc3e1e83696" providerId="LiveId" clId="{A25D7637-D0B6-4F5D-BABA-66A05ED2ACB9}" dt="2022-11-01T15:24:22.036" v="141"/>
          <ac:spMkLst>
            <pc:docMk/>
            <pc:sldMk cId="3496050008" sldId="289"/>
            <ac:spMk id="20" creationId="{26BE5E32-91F9-11B9-326D-064E2583991D}"/>
          </ac:spMkLst>
        </pc:spChg>
        <pc:spChg chg="mod">
          <ac:chgData name="Sven Van de Velde" userId="00b08bc3e1e83696" providerId="LiveId" clId="{A25D7637-D0B6-4F5D-BABA-66A05ED2ACB9}" dt="2022-11-03T08:10:28.640" v="5594"/>
          <ac:spMkLst>
            <pc:docMk/>
            <pc:sldMk cId="3496050008" sldId="289"/>
            <ac:spMk id="20" creationId="{7ED0AC1C-E018-50FD-07FF-BAA52EF5ED80}"/>
          </ac:spMkLst>
        </pc:spChg>
        <pc:spChg chg="mod">
          <ac:chgData name="Sven Van de Velde" userId="00b08bc3e1e83696" providerId="LiveId" clId="{A25D7637-D0B6-4F5D-BABA-66A05ED2ACB9}" dt="2022-11-01T15:24:22.036" v="141"/>
          <ac:spMkLst>
            <pc:docMk/>
            <pc:sldMk cId="3496050008" sldId="289"/>
            <ac:spMk id="21" creationId="{9939A315-D40D-A14E-C99F-DC152BCA3D7B}"/>
          </ac:spMkLst>
        </pc:spChg>
        <pc:spChg chg="mod">
          <ac:chgData name="Sven Van de Velde" userId="00b08bc3e1e83696" providerId="LiveId" clId="{A25D7637-D0B6-4F5D-BABA-66A05ED2ACB9}" dt="2022-11-03T08:10:36.312" v="5630"/>
          <ac:spMkLst>
            <pc:docMk/>
            <pc:sldMk cId="3496050008" sldId="289"/>
            <ac:spMk id="22" creationId="{E3E36C95-D58A-1E1B-7D3E-CB4AFB11CB88}"/>
          </ac:spMkLst>
        </pc:spChg>
        <pc:spChg chg="mod">
          <ac:chgData name="Sven Van de Velde" userId="00b08bc3e1e83696" providerId="LiveId" clId="{A25D7637-D0B6-4F5D-BABA-66A05ED2ACB9}" dt="2022-11-03T08:10:36.312" v="5630"/>
          <ac:spMkLst>
            <pc:docMk/>
            <pc:sldMk cId="3496050008" sldId="289"/>
            <ac:spMk id="23" creationId="{1F3F7A93-84A6-5141-D7AC-6E0546B535FB}"/>
          </ac:spMkLst>
        </pc:spChg>
        <pc:spChg chg="mod">
          <ac:chgData name="Sven Van de Velde" userId="00b08bc3e1e83696" providerId="LiveId" clId="{A25D7637-D0B6-4F5D-BABA-66A05ED2ACB9}" dt="2022-11-01T15:24:28.195" v="143"/>
          <ac:spMkLst>
            <pc:docMk/>
            <pc:sldMk cId="3496050008" sldId="289"/>
            <ac:spMk id="23" creationId="{BC695043-543F-93EE-3734-3A5096548025}"/>
          </ac:spMkLst>
        </pc:spChg>
        <pc:spChg chg="mod">
          <ac:chgData name="Sven Van de Velde" userId="00b08bc3e1e83696" providerId="LiveId" clId="{A25D7637-D0B6-4F5D-BABA-66A05ED2ACB9}" dt="2022-11-01T15:24:28.195" v="143"/>
          <ac:spMkLst>
            <pc:docMk/>
            <pc:sldMk cId="3496050008" sldId="289"/>
            <ac:spMk id="24" creationId="{CAD2DF75-F0AF-3B5B-7C39-970ECEF00FB3}"/>
          </ac:spMkLst>
        </pc:spChg>
        <pc:spChg chg="mod">
          <ac:chgData name="Sven Van de Velde" userId="00b08bc3e1e83696" providerId="LiveId" clId="{A25D7637-D0B6-4F5D-BABA-66A05ED2ACB9}" dt="2022-11-03T08:10:36.312" v="5630"/>
          <ac:spMkLst>
            <pc:docMk/>
            <pc:sldMk cId="3496050008" sldId="289"/>
            <ac:spMk id="25" creationId="{85DECC75-06AF-3BED-0E7F-960ACB24E11C}"/>
          </ac:spMkLst>
        </pc:spChg>
        <pc:spChg chg="mod">
          <ac:chgData name="Sven Van de Velde" userId="00b08bc3e1e83696" providerId="LiveId" clId="{A25D7637-D0B6-4F5D-BABA-66A05ED2ACB9}" dt="2022-11-01T15:24:33.081" v="145"/>
          <ac:spMkLst>
            <pc:docMk/>
            <pc:sldMk cId="3496050008" sldId="289"/>
            <ac:spMk id="26" creationId="{66555ADD-C74F-E8A8-71F3-70F3DC4B7F59}"/>
          </ac:spMkLst>
        </pc:spChg>
        <pc:spChg chg="mod">
          <ac:chgData name="Sven Van de Velde" userId="00b08bc3e1e83696" providerId="LiveId" clId="{A25D7637-D0B6-4F5D-BABA-66A05ED2ACB9}" dt="2022-11-03T08:10:36.312" v="5630"/>
          <ac:spMkLst>
            <pc:docMk/>
            <pc:sldMk cId="3496050008" sldId="289"/>
            <ac:spMk id="26" creationId="{D4069050-F42C-A87F-1FFC-0B3757BDE7A2}"/>
          </ac:spMkLst>
        </pc:spChg>
        <pc:spChg chg="mod">
          <ac:chgData name="Sven Van de Velde" userId="00b08bc3e1e83696" providerId="LiveId" clId="{A25D7637-D0B6-4F5D-BABA-66A05ED2ACB9}" dt="2022-11-01T15:24:33.081" v="145"/>
          <ac:spMkLst>
            <pc:docMk/>
            <pc:sldMk cId="3496050008" sldId="289"/>
            <ac:spMk id="27" creationId="{F4D80650-3C68-AE0D-B268-DA55D677D886}"/>
          </ac:spMkLst>
        </pc:spChg>
        <pc:spChg chg="mod">
          <ac:chgData name="Sven Van de Velde" userId="00b08bc3e1e83696" providerId="LiveId" clId="{A25D7637-D0B6-4F5D-BABA-66A05ED2ACB9}" dt="2022-11-03T08:10:36.312" v="5630"/>
          <ac:spMkLst>
            <pc:docMk/>
            <pc:sldMk cId="3496050008" sldId="289"/>
            <ac:spMk id="28" creationId="{8E01658D-AF50-7B1A-9996-201586B821D5}"/>
          </ac:spMkLst>
        </pc:spChg>
        <pc:spChg chg="mod">
          <ac:chgData name="Sven Van de Velde" userId="00b08bc3e1e83696" providerId="LiveId" clId="{A25D7637-D0B6-4F5D-BABA-66A05ED2ACB9}" dt="2022-11-03T08:10:36.312" v="5630"/>
          <ac:spMkLst>
            <pc:docMk/>
            <pc:sldMk cId="3496050008" sldId="289"/>
            <ac:spMk id="29" creationId="{9CBBB802-11C2-7188-2C27-5DC4C4FF5924}"/>
          </ac:spMkLst>
        </pc:spChg>
        <pc:spChg chg="mod">
          <ac:chgData name="Sven Van de Velde" userId="00b08bc3e1e83696" providerId="LiveId" clId="{A25D7637-D0B6-4F5D-BABA-66A05ED2ACB9}" dt="2022-11-01T15:24:38.037" v="147"/>
          <ac:spMkLst>
            <pc:docMk/>
            <pc:sldMk cId="3496050008" sldId="289"/>
            <ac:spMk id="29" creationId="{E9FB7607-03BE-F082-19A3-B9F9CCCD010E}"/>
          </ac:spMkLst>
        </pc:spChg>
        <pc:spChg chg="mod">
          <ac:chgData name="Sven Van de Velde" userId="00b08bc3e1e83696" providerId="LiveId" clId="{A25D7637-D0B6-4F5D-BABA-66A05ED2ACB9}" dt="2022-11-01T15:24:38.037" v="147"/>
          <ac:spMkLst>
            <pc:docMk/>
            <pc:sldMk cId="3496050008" sldId="289"/>
            <ac:spMk id="30" creationId="{FA31F219-2F2F-D1D5-A4FD-356107524E45}"/>
          </ac:spMkLst>
        </pc:spChg>
        <pc:spChg chg="mod">
          <ac:chgData name="Sven Van de Velde" userId="00b08bc3e1e83696" providerId="LiveId" clId="{A25D7637-D0B6-4F5D-BABA-66A05ED2ACB9}" dt="2022-11-03T08:10:36.312" v="5630"/>
          <ac:spMkLst>
            <pc:docMk/>
            <pc:sldMk cId="3496050008" sldId="289"/>
            <ac:spMk id="31" creationId="{8033CC63-4733-6B54-9477-4CB6339140E7}"/>
          </ac:spMkLst>
        </pc:spChg>
        <pc:spChg chg="mod">
          <ac:chgData name="Sven Van de Velde" userId="00b08bc3e1e83696" providerId="LiveId" clId="{A25D7637-D0B6-4F5D-BABA-66A05ED2ACB9}" dt="2022-11-03T08:10:36.312" v="5630"/>
          <ac:spMkLst>
            <pc:docMk/>
            <pc:sldMk cId="3496050008" sldId="289"/>
            <ac:spMk id="32" creationId="{0050A799-3DE6-DA99-1595-C2D39807FD1B}"/>
          </ac:spMkLst>
        </pc:spChg>
        <pc:spChg chg="mod">
          <ac:chgData name="Sven Van de Velde" userId="00b08bc3e1e83696" providerId="LiveId" clId="{A25D7637-D0B6-4F5D-BABA-66A05ED2ACB9}" dt="2022-11-01T15:24:45.382" v="149"/>
          <ac:spMkLst>
            <pc:docMk/>
            <pc:sldMk cId="3496050008" sldId="289"/>
            <ac:spMk id="32" creationId="{4498CD1E-6FB8-7D1D-DA16-A8874F6B4F09}"/>
          </ac:spMkLst>
        </pc:spChg>
        <pc:spChg chg="add mod">
          <ac:chgData name="Sven Van de Velde" userId="00b08bc3e1e83696" providerId="LiveId" clId="{A25D7637-D0B6-4F5D-BABA-66A05ED2ACB9}" dt="2022-11-03T08:37:13.280" v="5737" actId="20577"/>
          <ac:spMkLst>
            <pc:docMk/>
            <pc:sldMk cId="3496050008" sldId="289"/>
            <ac:spMk id="33" creationId="{B8D13CEB-0B03-297F-ADE4-F1E0AE9C69FC}"/>
          </ac:spMkLst>
        </pc:spChg>
        <pc:spChg chg="mod">
          <ac:chgData name="Sven Van de Velde" userId="00b08bc3e1e83696" providerId="LiveId" clId="{A25D7637-D0B6-4F5D-BABA-66A05ED2ACB9}" dt="2022-11-01T15:24:45.382" v="149"/>
          <ac:spMkLst>
            <pc:docMk/>
            <pc:sldMk cId="3496050008" sldId="289"/>
            <ac:spMk id="33" creationId="{F8BA9E1B-673A-CB83-E16B-B80D6C422DD0}"/>
          </ac:spMkLst>
        </pc:spChg>
        <pc:spChg chg="add mod">
          <ac:chgData name="Sven Van de Velde" userId="00b08bc3e1e83696" providerId="LiveId" clId="{A25D7637-D0B6-4F5D-BABA-66A05ED2ACB9}" dt="2022-11-03T08:38:45.738" v="5760" actId="20577"/>
          <ac:spMkLst>
            <pc:docMk/>
            <pc:sldMk cId="3496050008" sldId="289"/>
            <ac:spMk id="34" creationId="{A01616BA-3783-B9CA-A55A-02E7C9A00B45}"/>
          </ac:spMkLst>
        </pc:spChg>
        <pc:spChg chg="add mod">
          <ac:chgData name="Sven Van de Velde" userId="00b08bc3e1e83696" providerId="LiveId" clId="{A25D7637-D0B6-4F5D-BABA-66A05ED2ACB9}" dt="2022-11-03T08:40:01.862" v="5774" actId="1035"/>
          <ac:spMkLst>
            <pc:docMk/>
            <pc:sldMk cId="3496050008" sldId="289"/>
            <ac:spMk id="35" creationId="{2B405E1F-1F25-6918-44CC-3FD4542807D5}"/>
          </ac:spMkLst>
        </pc:spChg>
        <pc:spChg chg="mod">
          <ac:chgData name="Sven Van de Velde" userId="00b08bc3e1e83696" providerId="LiveId" clId="{A25D7637-D0B6-4F5D-BABA-66A05ED2ACB9}" dt="2022-11-01T15:24:50.204" v="151"/>
          <ac:spMkLst>
            <pc:docMk/>
            <pc:sldMk cId="3496050008" sldId="289"/>
            <ac:spMk id="35" creationId="{99A27D19-EC64-F732-899D-61EC6A7DADB1}"/>
          </ac:spMkLst>
        </pc:spChg>
        <pc:spChg chg="add mod">
          <ac:chgData name="Sven Van de Velde" userId="00b08bc3e1e83696" providerId="LiveId" clId="{A25D7637-D0B6-4F5D-BABA-66A05ED2ACB9}" dt="2022-11-03T08:40:41.086" v="5795" actId="1036"/>
          <ac:spMkLst>
            <pc:docMk/>
            <pc:sldMk cId="3496050008" sldId="289"/>
            <ac:spMk id="36" creationId="{46ADE98A-25BA-3B96-ED6F-FF39381BC366}"/>
          </ac:spMkLst>
        </pc:spChg>
        <pc:spChg chg="mod">
          <ac:chgData name="Sven Van de Velde" userId="00b08bc3e1e83696" providerId="LiveId" clId="{A25D7637-D0B6-4F5D-BABA-66A05ED2ACB9}" dt="2022-11-01T15:24:50.204" v="151"/>
          <ac:spMkLst>
            <pc:docMk/>
            <pc:sldMk cId="3496050008" sldId="289"/>
            <ac:spMk id="36" creationId="{B01D8001-F696-E94E-6FAF-9728712F0DDF}"/>
          </ac:spMkLst>
        </pc:spChg>
        <pc:spChg chg="add mod">
          <ac:chgData name="Sven Van de Velde" userId="00b08bc3e1e83696" providerId="LiveId" clId="{A25D7637-D0B6-4F5D-BABA-66A05ED2ACB9}" dt="2022-11-03T08:40:46.061" v="5815" actId="1036"/>
          <ac:spMkLst>
            <pc:docMk/>
            <pc:sldMk cId="3496050008" sldId="289"/>
            <ac:spMk id="37" creationId="{91BA7F6C-455A-E674-19BE-C74D86708E6A}"/>
          </ac:spMkLst>
        </pc:spChg>
        <pc:spChg chg="add mod">
          <ac:chgData name="Sven Van de Velde" userId="00b08bc3e1e83696" providerId="LiveId" clId="{A25D7637-D0B6-4F5D-BABA-66A05ED2ACB9}" dt="2022-11-03T08:40:50.294" v="5833" actId="1036"/>
          <ac:spMkLst>
            <pc:docMk/>
            <pc:sldMk cId="3496050008" sldId="289"/>
            <ac:spMk id="38" creationId="{33DFAFFC-F52E-25E9-2DBA-63FD518F1359}"/>
          </ac:spMkLst>
        </pc:spChg>
        <pc:spChg chg="del mod topLvl">
          <ac:chgData name="Sven Van de Velde" userId="00b08bc3e1e83696" providerId="LiveId" clId="{A25D7637-D0B6-4F5D-BABA-66A05ED2ACB9}" dt="2022-11-02T07:03:18.304" v="1644" actId="478"/>
          <ac:spMkLst>
            <pc:docMk/>
            <pc:sldMk cId="3496050008" sldId="289"/>
            <ac:spMk id="38" creationId="{F9BFE9C7-532A-E456-8258-94F7FB228081}"/>
          </ac:spMkLst>
        </pc:spChg>
        <pc:spChg chg="add mod">
          <ac:chgData name="Sven Van de Velde" userId="00b08bc3e1e83696" providerId="LiveId" clId="{A25D7637-D0B6-4F5D-BABA-66A05ED2ACB9}" dt="2022-11-03T08:40:56.077" v="5867" actId="1036"/>
          <ac:spMkLst>
            <pc:docMk/>
            <pc:sldMk cId="3496050008" sldId="289"/>
            <ac:spMk id="39" creationId="{D12C8F64-54A6-847E-013A-C667CFF8A5E0}"/>
          </ac:spMkLst>
        </pc:spChg>
        <pc:spChg chg="del mod topLvl">
          <ac:chgData name="Sven Van de Velde" userId="00b08bc3e1e83696" providerId="LiveId" clId="{A25D7637-D0B6-4F5D-BABA-66A05ED2ACB9}" dt="2022-11-02T07:03:18.304" v="1644" actId="478"/>
          <ac:spMkLst>
            <pc:docMk/>
            <pc:sldMk cId="3496050008" sldId="289"/>
            <ac:spMk id="39" creationId="{D910AD9E-999E-A9D1-A5D2-01AEDFE9AC81}"/>
          </ac:spMkLst>
        </pc:spChg>
        <pc:spChg chg="add mod">
          <ac:chgData name="Sven Van de Velde" userId="00b08bc3e1e83696" providerId="LiveId" clId="{A25D7637-D0B6-4F5D-BABA-66A05ED2ACB9}" dt="2022-11-03T08:40:59.878" v="5885" actId="1036"/>
          <ac:spMkLst>
            <pc:docMk/>
            <pc:sldMk cId="3496050008" sldId="289"/>
            <ac:spMk id="40" creationId="{1956B022-4ED9-3EEC-9A9F-C442A43C846F}"/>
          </ac:spMkLst>
        </pc:spChg>
        <pc:spChg chg="add mod">
          <ac:chgData name="Sven Van de Velde" userId="00b08bc3e1e83696" providerId="LiveId" clId="{A25D7637-D0B6-4F5D-BABA-66A05ED2ACB9}" dt="2022-11-03T08:41:05.094" v="5919" actId="1036"/>
          <ac:spMkLst>
            <pc:docMk/>
            <pc:sldMk cId="3496050008" sldId="289"/>
            <ac:spMk id="41" creationId="{93D60C65-8AA7-43D5-226D-EC3CFF6B0A19}"/>
          </ac:spMkLst>
        </pc:spChg>
        <pc:spChg chg="del mod topLvl">
          <ac:chgData name="Sven Van de Velde" userId="00b08bc3e1e83696" providerId="LiveId" clId="{A25D7637-D0B6-4F5D-BABA-66A05ED2ACB9}" dt="2022-11-02T07:03:18.304" v="1644" actId="478"/>
          <ac:spMkLst>
            <pc:docMk/>
            <pc:sldMk cId="3496050008" sldId="289"/>
            <ac:spMk id="41" creationId="{BB7E5F0C-20B4-980A-6B46-51AFC897DC07}"/>
          </ac:spMkLst>
        </pc:spChg>
        <pc:spChg chg="add mod">
          <ac:chgData name="Sven Van de Velde" userId="00b08bc3e1e83696" providerId="LiveId" clId="{A25D7637-D0B6-4F5D-BABA-66A05ED2ACB9}" dt="2022-11-03T08:41:11.030" v="5969" actId="1036"/>
          <ac:spMkLst>
            <pc:docMk/>
            <pc:sldMk cId="3496050008" sldId="289"/>
            <ac:spMk id="42" creationId="{B52D4E89-B369-F39F-D0F0-E7696B707FA5}"/>
          </ac:spMkLst>
        </pc:spChg>
        <pc:spChg chg="del mod topLvl">
          <ac:chgData name="Sven Van de Velde" userId="00b08bc3e1e83696" providerId="LiveId" clId="{A25D7637-D0B6-4F5D-BABA-66A05ED2ACB9}" dt="2022-11-02T07:03:18.304" v="1644" actId="478"/>
          <ac:spMkLst>
            <pc:docMk/>
            <pc:sldMk cId="3496050008" sldId="289"/>
            <ac:spMk id="42" creationId="{F3A2D511-70FD-91BD-062D-8A44A421994B}"/>
          </ac:spMkLst>
        </pc:spChg>
        <pc:spChg chg="del mod topLvl">
          <ac:chgData name="Sven Van de Velde" userId="00b08bc3e1e83696" providerId="LiveId" clId="{A25D7637-D0B6-4F5D-BABA-66A05ED2ACB9}" dt="2022-11-02T07:03:18.304" v="1644" actId="478"/>
          <ac:spMkLst>
            <pc:docMk/>
            <pc:sldMk cId="3496050008" sldId="289"/>
            <ac:spMk id="44" creationId="{E3550A13-E098-E6F7-CB9E-66FC1D0550B6}"/>
          </ac:spMkLst>
        </pc:spChg>
        <pc:spChg chg="del mod topLvl">
          <ac:chgData name="Sven Van de Velde" userId="00b08bc3e1e83696" providerId="LiveId" clId="{A25D7637-D0B6-4F5D-BABA-66A05ED2ACB9}" dt="2022-11-02T07:03:18.304" v="1644" actId="478"/>
          <ac:spMkLst>
            <pc:docMk/>
            <pc:sldMk cId="3496050008" sldId="289"/>
            <ac:spMk id="45" creationId="{75F7A0BB-2E8A-41D4-0BD1-B3A4F393BF1F}"/>
          </ac:spMkLst>
        </pc:spChg>
        <pc:spChg chg="del mod topLvl">
          <ac:chgData name="Sven Van de Velde" userId="00b08bc3e1e83696" providerId="LiveId" clId="{A25D7637-D0B6-4F5D-BABA-66A05ED2ACB9}" dt="2022-11-02T07:03:18.304" v="1644" actId="478"/>
          <ac:spMkLst>
            <pc:docMk/>
            <pc:sldMk cId="3496050008" sldId="289"/>
            <ac:spMk id="47" creationId="{E461734A-1124-57AD-B202-F9145E44EF8C}"/>
          </ac:spMkLst>
        </pc:spChg>
        <pc:spChg chg="del mod topLvl">
          <ac:chgData name="Sven Van de Velde" userId="00b08bc3e1e83696" providerId="LiveId" clId="{A25D7637-D0B6-4F5D-BABA-66A05ED2ACB9}" dt="2022-11-02T07:03:18.304" v="1644" actId="478"/>
          <ac:spMkLst>
            <pc:docMk/>
            <pc:sldMk cId="3496050008" sldId="289"/>
            <ac:spMk id="48" creationId="{D635CEEB-6BBF-DF8D-8792-F3F6964C76FD}"/>
          </ac:spMkLst>
        </pc:spChg>
        <pc:spChg chg="del mod topLvl">
          <ac:chgData name="Sven Van de Velde" userId="00b08bc3e1e83696" providerId="LiveId" clId="{A25D7637-D0B6-4F5D-BABA-66A05ED2ACB9}" dt="2022-11-02T07:03:18.304" v="1644" actId="478"/>
          <ac:spMkLst>
            <pc:docMk/>
            <pc:sldMk cId="3496050008" sldId="289"/>
            <ac:spMk id="50" creationId="{B1155C2A-9A57-DD7D-214F-5F0E901EFC5A}"/>
          </ac:spMkLst>
        </pc:spChg>
        <pc:spChg chg="del mod topLvl">
          <ac:chgData name="Sven Van de Velde" userId="00b08bc3e1e83696" providerId="LiveId" clId="{A25D7637-D0B6-4F5D-BABA-66A05ED2ACB9}" dt="2022-11-02T07:03:18.304" v="1644" actId="478"/>
          <ac:spMkLst>
            <pc:docMk/>
            <pc:sldMk cId="3496050008" sldId="289"/>
            <ac:spMk id="51" creationId="{A9015809-5291-69BF-A32F-8988FE80B1E4}"/>
          </ac:spMkLst>
        </pc:spChg>
        <pc:spChg chg="mod">
          <ac:chgData name="Sven Van de Velde" userId="00b08bc3e1e83696" providerId="LiveId" clId="{A25D7637-D0B6-4F5D-BABA-66A05ED2ACB9}" dt="2022-11-01T20:34:54.376" v="865"/>
          <ac:spMkLst>
            <pc:docMk/>
            <pc:sldMk cId="3496050008" sldId="289"/>
            <ac:spMk id="52" creationId="{40018E9D-90AD-194C-1C03-127804041DF9}"/>
          </ac:spMkLst>
        </pc:spChg>
        <pc:spChg chg="mod">
          <ac:chgData name="Sven Van de Velde" userId="00b08bc3e1e83696" providerId="LiveId" clId="{A25D7637-D0B6-4F5D-BABA-66A05ED2ACB9}" dt="2022-11-01T15:37:42.168" v="479" actId="20577"/>
          <ac:spMkLst>
            <pc:docMk/>
            <pc:sldMk cId="3496050008" sldId="289"/>
            <ac:spMk id="53" creationId="{F574110F-D5CC-F91E-020F-BA0132F46D55}"/>
          </ac:spMkLst>
        </pc:spChg>
        <pc:spChg chg="mod">
          <ac:chgData name="Sven Van de Velde" userId="00b08bc3e1e83696" providerId="LiveId" clId="{A25D7637-D0B6-4F5D-BABA-66A05ED2ACB9}" dt="2022-11-01T20:34:54.376" v="865"/>
          <ac:spMkLst>
            <pc:docMk/>
            <pc:sldMk cId="3496050008" sldId="289"/>
            <ac:spMk id="53" creationId="{F6DB4E5C-0A45-6104-BEE5-B6674C0DB59F}"/>
          </ac:spMkLst>
        </pc:spChg>
        <pc:spChg chg="mod">
          <ac:chgData name="Sven Van de Velde" userId="00b08bc3e1e83696" providerId="LiveId" clId="{A25D7637-D0B6-4F5D-BABA-66A05ED2ACB9}" dt="2022-11-01T15:26:08.842" v="170"/>
          <ac:spMkLst>
            <pc:docMk/>
            <pc:sldMk cId="3496050008" sldId="289"/>
            <ac:spMk id="54" creationId="{F9647C6A-8E20-E500-1D64-27C97B74A4B6}"/>
          </ac:spMkLst>
        </pc:spChg>
        <pc:spChg chg="add del mod">
          <ac:chgData name="Sven Van de Velde" userId="00b08bc3e1e83696" providerId="LiveId" clId="{A25D7637-D0B6-4F5D-BABA-66A05ED2ACB9}" dt="2022-11-02T07:03:18.304" v="1644" actId="478"/>
          <ac:spMkLst>
            <pc:docMk/>
            <pc:sldMk cId="3496050008" sldId="289"/>
            <ac:spMk id="55" creationId="{0CA69125-24CC-667C-4028-031974767EA6}"/>
          </ac:spMkLst>
        </pc:spChg>
        <pc:spChg chg="add mod">
          <ac:chgData name="Sven Van de Velde" userId="00b08bc3e1e83696" providerId="LiveId" clId="{A25D7637-D0B6-4F5D-BABA-66A05ED2ACB9}" dt="2022-11-03T08:38:01.747" v="5748" actId="122"/>
          <ac:spMkLst>
            <pc:docMk/>
            <pc:sldMk cId="3496050008" sldId="289"/>
            <ac:spMk id="56" creationId="{A7117F5E-5777-8C33-651A-1B6848D789ED}"/>
          </ac:spMkLst>
        </pc:spChg>
        <pc:spChg chg="add mod">
          <ac:chgData name="Sven Van de Velde" userId="00b08bc3e1e83696" providerId="LiveId" clId="{A25D7637-D0B6-4F5D-BABA-66A05ED2ACB9}" dt="2022-11-03T08:36:56.961" v="5709" actId="1036"/>
          <ac:spMkLst>
            <pc:docMk/>
            <pc:sldMk cId="3496050008" sldId="289"/>
            <ac:spMk id="57" creationId="{6AE2ABD0-3FD9-366E-7309-71A8B42AAD7D}"/>
          </ac:spMkLst>
        </pc:spChg>
        <pc:spChg chg="add mod">
          <ac:chgData name="Sven Van de Velde" userId="00b08bc3e1e83696" providerId="LiveId" clId="{A25D7637-D0B6-4F5D-BABA-66A05ED2ACB9}" dt="2022-11-03T08:36:56.961" v="5709" actId="1036"/>
          <ac:spMkLst>
            <pc:docMk/>
            <pc:sldMk cId="3496050008" sldId="289"/>
            <ac:spMk id="58" creationId="{FA2E8B3D-1F01-8D1B-0E32-DFB54D0B16D4}"/>
          </ac:spMkLst>
        </pc:spChg>
        <pc:spChg chg="add mod">
          <ac:chgData name="Sven Van de Velde" userId="00b08bc3e1e83696" providerId="LiveId" clId="{A25D7637-D0B6-4F5D-BABA-66A05ED2ACB9}" dt="2022-11-03T08:36:56.961" v="5709" actId="1036"/>
          <ac:spMkLst>
            <pc:docMk/>
            <pc:sldMk cId="3496050008" sldId="289"/>
            <ac:spMk id="59" creationId="{6A90319A-C006-F4AE-5895-C51FA321CA4E}"/>
          </ac:spMkLst>
        </pc:spChg>
        <pc:spChg chg="add mod">
          <ac:chgData name="Sven Van de Velde" userId="00b08bc3e1e83696" providerId="LiveId" clId="{A25D7637-D0B6-4F5D-BABA-66A05ED2ACB9}" dt="2022-11-03T08:36:56.961" v="5709" actId="1036"/>
          <ac:spMkLst>
            <pc:docMk/>
            <pc:sldMk cId="3496050008" sldId="289"/>
            <ac:spMk id="60" creationId="{C28B6636-B391-06D6-85F2-81453D8D5F65}"/>
          </ac:spMkLst>
        </pc:spChg>
        <pc:spChg chg="add mod">
          <ac:chgData name="Sven Van de Velde" userId="00b08bc3e1e83696" providerId="LiveId" clId="{A25D7637-D0B6-4F5D-BABA-66A05ED2ACB9}" dt="2022-11-03T08:36:56.961" v="5709" actId="1036"/>
          <ac:spMkLst>
            <pc:docMk/>
            <pc:sldMk cId="3496050008" sldId="289"/>
            <ac:spMk id="61" creationId="{AB87F3D8-6722-C26A-F5C6-D21850BC2CCE}"/>
          </ac:spMkLst>
        </pc:spChg>
        <pc:spChg chg="add mod">
          <ac:chgData name="Sven Van de Velde" userId="00b08bc3e1e83696" providerId="LiveId" clId="{A25D7637-D0B6-4F5D-BABA-66A05ED2ACB9}" dt="2022-11-03T08:36:56.961" v="5709" actId="1036"/>
          <ac:spMkLst>
            <pc:docMk/>
            <pc:sldMk cId="3496050008" sldId="289"/>
            <ac:spMk id="62" creationId="{9EC49561-77FD-8077-731C-B25606E10839}"/>
          </ac:spMkLst>
        </pc:spChg>
        <pc:spChg chg="add mod">
          <ac:chgData name="Sven Van de Velde" userId="00b08bc3e1e83696" providerId="LiveId" clId="{A25D7637-D0B6-4F5D-BABA-66A05ED2ACB9}" dt="2022-11-03T08:36:56.961" v="5709" actId="1036"/>
          <ac:spMkLst>
            <pc:docMk/>
            <pc:sldMk cId="3496050008" sldId="289"/>
            <ac:spMk id="63" creationId="{5433B53E-433D-2B8F-F9D2-BF1864A6DD84}"/>
          </ac:spMkLst>
        </pc:spChg>
        <pc:spChg chg="add mod">
          <ac:chgData name="Sven Van de Velde" userId="00b08bc3e1e83696" providerId="LiveId" clId="{A25D7637-D0B6-4F5D-BABA-66A05ED2ACB9}" dt="2022-11-03T08:36:56.961" v="5709" actId="1036"/>
          <ac:spMkLst>
            <pc:docMk/>
            <pc:sldMk cId="3496050008" sldId="289"/>
            <ac:spMk id="64" creationId="{3CB6C8CE-9A3A-CF2A-44B5-3512F128522D}"/>
          </ac:spMkLst>
        </pc:spChg>
        <pc:spChg chg="add del mod">
          <ac:chgData name="Sven Van de Velde" userId="00b08bc3e1e83696" providerId="LiveId" clId="{A25D7637-D0B6-4F5D-BABA-66A05ED2ACB9}" dt="2022-11-02T07:18:40.218" v="1693" actId="478"/>
          <ac:spMkLst>
            <pc:docMk/>
            <pc:sldMk cId="3496050008" sldId="289"/>
            <ac:spMk id="65" creationId="{B37E527F-A27A-8CCD-CA68-A29657C9F90B}"/>
          </ac:spMkLst>
        </pc:spChg>
        <pc:spChg chg="add del mod">
          <ac:chgData name="Sven Van de Velde" userId="00b08bc3e1e83696" providerId="LiveId" clId="{A25D7637-D0B6-4F5D-BABA-66A05ED2ACB9}" dt="2022-11-02T07:18:40.218" v="1693" actId="478"/>
          <ac:spMkLst>
            <pc:docMk/>
            <pc:sldMk cId="3496050008" sldId="289"/>
            <ac:spMk id="66" creationId="{D68CF3A1-6FB9-1B95-5A55-B12A87E2E14D}"/>
          </ac:spMkLst>
        </pc:spChg>
        <pc:spChg chg="add del mod">
          <ac:chgData name="Sven Van de Velde" userId="00b08bc3e1e83696" providerId="LiveId" clId="{A25D7637-D0B6-4F5D-BABA-66A05ED2ACB9}" dt="2022-11-01T20:35:44.368" v="937" actId="478"/>
          <ac:spMkLst>
            <pc:docMk/>
            <pc:sldMk cId="3496050008" sldId="289"/>
            <ac:spMk id="67" creationId="{6688FA1B-6AB1-03EF-5ABE-B1E303AAAE39}"/>
          </ac:spMkLst>
        </pc:spChg>
        <pc:spChg chg="add del mod">
          <ac:chgData name="Sven Van de Velde" userId="00b08bc3e1e83696" providerId="LiveId" clId="{A25D7637-D0B6-4F5D-BABA-66A05ED2ACB9}" dt="2022-11-01T20:35:44.368" v="937" actId="478"/>
          <ac:spMkLst>
            <pc:docMk/>
            <pc:sldMk cId="3496050008" sldId="289"/>
            <ac:spMk id="68" creationId="{BC9F8E9B-A5B6-19C1-C954-2917B067A9B5}"/>
          </ac:spMkLst>
        </pc:spChg>
        <pc:spChg chg="add del mod">
          <ac:chgData name="Sven Van de Velde" userId="00b08bc3e1e83696" providerId="LiveId" clId="{A25D7637-D0B6-4F5D-BABA-66A05ED2ACB9}" dt="2022-11-01T20:35:44.368" v="937" actId="478"/>
          <ac:spMkLst>
            <pc:docMk/>
            <pc:sldMk cId="3496050008" sldId="289"/>
            <ac:spMk id="69" creationId="{4F0735DC-4765-F752-EFE7-EA78FD2C6890}"/>
          </ac:spMkLst>
        </pc:spChg>
        <pc:spChg chg="add del mod">
          <ac:chgData name="Sven Van de Velde" userId="00b08bc3e1e83696" providerId="LiveId" clId="{A25D7637-D0B6-4F5D-BABA-66A05ED2ACB9}" dt="2022-11-01T20:35:44.368" v="937" actId="478"/>
          <ac:spMkLst>
            <pc:docMk/>
            <pc:sldMk cId="3496050008" sldId="289"/>
            <ac:spMk id="70" creationId="{787DEE63-ABE4-AFEE-7FFB-5B66C754B0EA}"/>
          </ac:spMkLst>
        </pc:spChg>
        <pc:spChg chg="add del mod">
          <ac:chgData name="Sven Van de Velde" userId="00b08bc3e1e83696" providerId="LiveId" clId="{A25D7637-D0B6-4F5D-BABA-66A05ED2ACB9}" dt="2022-11-01T20:35:44.368" v="937" actId="478"/>
          <ac:spMkLst>
            <pc:docMk/>
            <pc:sldMk cId="3496050008" sldId="289"/>
            <ac:spMk id="71" creationId="{2D57BE88-AED5-AC74-5238-82907692EDF3}"/>
          </ac:spMkLst>
        </pc:spChg>
        <pc:spChg chg="add del mod">
          <ac:chgData name="Sven Van de Velde" userId="00b08bc3e1e83696" providerId="LiveId" clId="{A25D7637-D0B6-4F5D-BABA-66A05ED2ACB9}" dt="2022-11-01T20:35:44.368" v="937" actId="478"/>
          <ac:spMkLst>
            <pc:docMk/>
            <pc:sldMk cId="3496050008" sldId="289"/>
            <ac:spMk id="72" creationId="{9E0560E9-45A2-45C5-A2C4-1E31E5BF9613}"/>
          </ac:spMkLst>
        </pc:spChg>
        <pc:spChg chg="add del mod">
          <ac:chgData name="Sven Van de Velde" userId="00b08bc3e1e83696" providerId="LiveId" clId="{A25D7637-D0B6-4F5D-BABA-66A05ED2ACB9}" dt="2022-11-01T20:49:49.964" v="1184" actId="478"/>
          <ac:spMkLst>
            <pc:docMk/>
            <pc:sldMk cId="3496050008" sldId="289"/>
            <ac:spMk id="74" creationId="{FCA27A43-C832-5569-B8ED-60B3B3217DFD}"/>
          </ac:spMkLst>
        </pc:spChg>
        <pc:spChg chg="mod">
          <ac:chgData name="Sven Van de Velde" userId="00b08bc3e1e83696" providerId="LiveId" clId="{A25D7637-D0B6-4F5D-BABA-66A05ED2ACB9}" dt="2022-11-01T15:38:13.420" v="480"/>
          <ac:spMkLst>
            <pc:docMk/>
            <pc:sldMk cId="3496050008" sldId="289"/>
            <ac:spMk id="77" creationId="{31B38A19-EA9A-4EE7-F210-F9E6C8B3E375}"/>
          </ac:spMkLst>
        </pc:spChg>
        <pc:spChg chg="mod">
          <ac:chgData name="Sven Van de Velde" userId="00b08bc3e1e83696" providerId="LiveId" clId="{A25D7637-D0B6-4F5D-BABA-66A05ED2ACB9}" dt="2022-11-01T15:38:13.420" v="480"/>
          <ac:spMkLst>
            <pc:docMk/>
            <pc:sldMk cId="3496050008" sldId="289"/>
            <ac:spMk id="78" creationId="{AB8C8FDC-A632-50CA-5A64-1505BBB91068}"/>
          </ac:spMkLst>
        </pc:spChg>
        <pc:spChg chg="mod">
          <ac:chgData name="Sven Van de Velde" userId="00b08bc3e1e83696" providerId="LiveId" clId="{A25D7637-D0B6-4F5D-BABA-66A05ED2ACB9}" dt="2022-11-01T15:38:13.420" v="480"/>
          <ac:spMkLst>
            <pc:docMk/>
            <pc:sldMk cId="3496050008" sldId="289"/>
            <ac:spMk id="80" creationId="{7BA9E4C8-136A-E16D-6CE3-506D1AF15884}"/>
          </ac:spMkLst>
        </pc:spChg>
        <pc:spChg chg="mod">
          <ac:chgData name="Sven Van de Velde" userId="00b08bc3e1e83696" providerId="LiveId" clId="{A25D7637-D0B6-4F5D-BABA-66A05ED2ACB9}" dt="2022-11-01T15:38:13.420" v="480"/>
          <ac:spMkLst>
            <pc:docMk/>
            <pc:sldMk cId="3496050008" sldId="289"/>
            <ac:spMk id="81" creationId="{C76F206A-43D2-CD4F-5E63-792052AA666B}"/>
          </ac:spMkLst>
        </pc:spChg>
        <pc:spChg chg="mod">
          <ac:chgData name="Sven Van de Velde" userId="00b08bc3e1e83696" providerId="LiveId" clId="{A25D7637-D0B6-4F5D-BABA-66A05ED2ACB9}" dt="2022-11-01T15:38:13.420" v="480"/>
          <ac:spMkLst>
            <pc:docMk/>
            <pc:sldMk cId="3496050008" sldId="289"/>
            <ac:spMk id="83" creationId="{D330889F-231F-D217-5909-C203A51E7872}"/>
          </ac:spMkLst>
        </pc:spChg>
        <pc:spChg chg="mod">
          <ac:chgData name="Sven Van de Velde" userId="00b08bc3e1e83696" providerId="LiveId" clId="{A25D7637-D0B6-4F5D-BABA-66A05ED2ACB9}" dt="2022-11-01T15:38:13.420" v="480"/>
          <ac:spMkLst>
            <pc:docMk/>
            <pc:sldMk cId="3496050008" sldId="289"/>
            <ac:spMk id="84" creationId="{D4814152-E089-B926-025F-58DD0D212C0D}"/>
          </ac:spMkLst>
        </pc:spChg>
        <pc:spChg chg="mod">
          <ac:chgData name="Sven Van de Velde" userId="00b08bc3e1e83696" providerId="LiveId" clId="{A25D7637-D0B6-4F5D-BABA-66A05ED2ACB9}" dt="2022-11-01T15:38:13.420" v="480"/>
          <ac:spMkLst>
            <pc:docMk/>
            <pc:sldMk cId="3496050008" sldId="289"/>
            <ac:spMk id="86" creationId="{D1B68DCE-EBBF-C4C2-AC0C-72210D92D295}"/>
          </ac:spMkLst>
        </pc:spChg>
        <pc:spChg chg="mod">
          <ac:chgData name="Sven Van de Velde" userId="00b08bc3e1e83696" providerId="LiveId" clId="{A25D7637-D0B6-4F5D-BABA-66A05ED2ACB9}" dt="2022-11-01T15:38:13.420" v="480"/>
          <ac:spMkLst>
            <pc:docMk/>
            <pc:sldMk cId="3496050008" sldId="289"/>
            <ac:spMk id="87" creationId="{574EE0AA-0CA5-3EA8-D750-5413E00D029C}"/>
          </ac:spMkLst>
        </pc:spChg>
        <pc:spChg chg="mod">
          <ac:chgData name="Sven Van de Velde" userId="00b08bc3e1e83696" providerId="LiveId" clId="{A25D7637-D0B6-4F5D-BABA-66A05ED2ACB9}" dt="2022-11-01T15:38:13.420" v="480"/>
          <ac:spMkLst>
            <pc:docMk/>
            <pc:sldMk cId="3496050008" sldId="289"/>
            <ac:spMk id="89" creationId="{4E274C5D-D44E-6A73-D773-98C1C0C3DC00}"/>
          </ac:spMkLst>
        </pc:spChg>
        <pc:spChg chg="mod">
          <ac:chgData name="Sven Van de Velde" userId="00b08bc3e1e83696" providerId="LiveId" clId="{A25D7637-D0B6-4F5D-BABA-66A05ED2ACB9}" dt="2022-11-01T15:38:13.420" v="480"/>
          <ac:spMkLst>
            <pc:docMk/>
            <pc:sldMk cId="3496050008" sldId="289"/>
            <ac:spMk id="90" creationId="{9FA5E31A-47C4-D7E6-AF10-0363F446A84E}"/>
          </ac:spMkLst>
        </pc:spChg>
        <pc:spChg chg="mod">
          <ac:chgData name="Sven Van de Velde" userId="00b08bc3e1e83696" providerId="LiveId" clId="{A25D7637-D0B6-4F5D-BABA-66A05ED2ACB9}" dt="2022-11-01T15:38:13.420" v="480"/>
          <ac:spMkLst>
            <pc:docMk/>
            <pc:sldMk cId="3496050008" sldId="289"/>
            <ac:spMk id="92" creationId="{B9100147-5639-27CE-A7D8-A4D426FD5BFA}"/>
          </ac:spMkLst>
        </pc:spChg>
        <pc:spChg chg="mod">
          <ac:chgData name="Sven Van de Velde" userId="00b08bc3e1e83696" providerId="LiveId" clId="{A25D7637-D0B6-4F5D-BABA-66A05ED2ACB9}" dt="2022-11-01T15:38:13.420" v="480"/>
          <ac:spMkLst>
            <pc:docMk/>
            <pc:sldMk cId="3496050008" sldId="289"/>
            <ac:spMk id="93" creationId="{7045CB0F-5B3B-CA1F-8BED-0832D606ECFD}"/>
          </ac:spMkLst>
        </pc:spChg>
        <pc:spChg chg="mod">
          <ac:chgData name="Sven Van de Velde" userId="00b08bc3e1e83696" providerId="LiveId" clId="{A25D7637-D0B6-4F5D-BABA-66A05ED2ACB9}" dt="2022-11-01T15:38:13.420" v="480"/>
          <ac:spMkLst>
            <pc:docMk/>
            <pc:sldMk cId="3496050008" sldId="289"/>
            <ac:spMk id="95" creationId="{A55358B9-62BA-3C91-1F82-642D20766C05}"/>
          </ac:spMkLst>
        </pc:spChg>
        <pc:spChg chg="mod">
          <ac:chgData name="Sven Van de Velde" userId="00b08bc3e1e83696" providerId="LiveId" clId="{A25D7637-D0B6-4F5D-BABA-66A05ED2ACB9}" dt="2022-11-01T15:38:13.420" v="480"/>
          <ac:spMkLst>
            <pc:docMk/>
            <pc:sldMk cId="3496050008" sldId="289"/>
            <ac:spMk id="96" creationId="{819CCB90-7367-E9BE-62B3-CC68EB52CE4C}"/>
          </ac:spMkLst>
        </pc:spChg>
        <pc:spChg chg="mod">
          <ac:chgData name="Sven Van de Velde" userId="00b08bc3e1e83696" providerId="LiveId" clId="{A25D7637-D0B6-4F5D-BABA-66A05ED2ACB9}" dt="2022-11-01T15:38:13.420" v="480"/>
          <ac:spMkLst>
            <pc:docMk/>
            <pc:sldMk cId="3496050008" sldId="289"/>
            <ac:spMk id="98" creationId="{AF713CFC-8A90-B4FC-9AC2-8EC47C96584C}"/>
          </ac:spMkLst>
        </pc:spChg>
        <pc:spChg chg="mod">
          <ac:chgData name="Sven Van de Velde" userId="00b08bc3e1e83696" providerId="LiveId" clId="{A25D7637-D0B6-4F5D-BABA-66A05ED2ACB9}" dt="2022-11-01T15:38:13.420" v="480"/>
          <ac:spMkLst>
            <pc:docMk/>
            <pc:sldMk cId="3496050008" sldId="289"/>
            <ac:spMk id="99" creationId="{B5FD60DE-3B22-C06C-E146-75082F7BDFD2}"/>
          </ac:spMkLst>
        </pc:spChg>
        <pc:spChg chg="mod">
          <ac:chgData name="Sven Van de Velde" userId="00b08bc3e1e83696" providerId="LiveId" clId="{A25D7637-D0B6-4F5D-BABA-66A05ED2ACB9}" dt="2022-11-01T15:38:13.420" v="480"/>
          <ac:spMkLst>
            <pc:docMk/>
            <pc:sldMk cId="3496050008" sldId="289"/>
            <ac:spMk id="101" creationId="{573C0574-50B5-5CF2-9CCC-71255272DF2D}"/>
          </ac:spMkLst>
        </pc:spChg>
        <pc:spChg chg="mod">
          <ac:chgData name="Sven Van de Velde" userId="00b08bc3e1e83696" providerId="LiveId" clId="{A25D7637-D0B6-4F5D-BABA-66A05ED2ACB9}" dt="2022-11-01T15:38:13.420" v="480"/>
          <ac:spMkLst>
            <pc:docMk/>
            <pc:sldMk cId="3496050008" sldId="289"/>
            <ac:spMk id="102" creationId="{08D616C8-F07E-8664-169A-04BCE50C8F6C}"/>
          </ac:spMkLst>
        </pc:spChg>
        <pc:spChg chg="mod">
          <ac:chgData name="Sven Van de Velde" userId="00b08bc3e1e83696" providerId="LiveId" clId="{A25D7637-D0B6-4F5D-BABA-66A05ED2ACB9}" dt="2022-11-01T15:38:13.420" v="480"/>
          <ac:spMkLst>
            <pc:docMk/>
            <pc:sldMk cId="3496050008" sldId="289"/>
            <ac:spMk id="104" creationId="{B24F401B-53E2-64A8-2FD5-2E799B3153CC}"/>
          </ac:spMkLst>
        </pc:spChg>
        <pc:spChg chg="mod">
          <ac:chgData name="Sven Van de Velde" userId="00b08bc3e1e83696" providerId="LiveId" clId="{A25D7637-D0B6-4F5D-BABA-66A05ED2ACB9}" dt="2022-11-01T15:38:13.420" v="480"/>
          <ac:spMkLst>
            <pc:docMk/>
            <pc:sldMk cId="3496050008" sldId="289"/>
            <ac:spMk id="105" creationId="{E151364B-34E1-05C1-A15F-04923FCF272C}"/>
          </ac:spMkLst>
        </pc:spChg>
        <pc:spChg chg="mod">
          <ac:chgData name="Sven Van de Velde" userId="00b08bc3e1e83696" providerId="LiveId" clId="{A25D7637-D0B6-4F5D-BABA-66A05ED2ACB9}" dt="2022-11-01T20:20:25.275" v="739" actId="20577"/>
          <ac:spMkLst>
            <pc:docMk/>
            <pc:sldMk cId="3496050008" sldId="289"/>
            <ac:spMk id="107" creationId="{E5186B0A-B15E-E0DD-DE90-F1A85BFC3F91}"/>
          </ac:spMkLst>
        </pc:spChg>
        <pc:spChg chg="mod">
          <ac:chgData name="Sven Van de Velde" userId="00b08bc3e1e83696" providerId="LiveId" clId="{A25D7637-D0B6-4F5D-BABA-66A05ED2ACB9}" dt="2022-11-01T15:38:13.420" v="480"/>
          <ac:spMkLst>
            <pc:docMk/>
            <pc:sldMk cId="3496050008" sldId="289"/>
            <ac:spMk id="108" creationId="{24BC899E-3EFF-15EB-CD98-9D3016B981BF}"/>
          </ac:spMkLst>
        </pc:spChg>
        <pc:spChg chg="mod">
          <ac:chgData name="Sven Van de Velde" userId="00b08bc3e1e83696" providerId="LiveId" clId="{A25D7637-D0B6-4F5D-BABA-66A05ED2ACB9}" dt="2022-11-01T15:38:13.420" v="480"/>
          <ac:spMkLst>
            <pc:docMk/>
            <pc:sldMk cId="3496050008" sldId="289"/>
            <ac:spMk id="110" creationId="{D0715795-4D31-C76F-7940-65FE204E2A7C}"/>
          </ac:spMkLst>
        </pc:spChg>
        <pc:spChg chg="mod">
          <ac:chgData name="Sven Van de Velde" userId="00b08bc3e1e83696" providerId="LiveId" clId="{A25D7637-D0B6-4F5D-BABA-66A05ED2ACB9}" dt="2022-11-01T15:38:13.420" v="480"/>
          <ac:spMkLst>
            <pc:docMk/>
            <pc:sldMk cId="3496050008" sldId="289"/>
            <ac:spMk id="111" creationId="{E7697309-2F88-6C58-C651-5E9AB6479670}"/>
          </ac:spMkLst>
        </pc:spChg>
        <pc:spChg chg="mod">
          <ac:chgData name="Sven Van de Velde" userId="00b08bc3e1e83696" providerId="LiveId" clId="{A25D7637-D0B6-4F5D-BABA-66A05ED2ACB9}" dt="2022-11-01T15:38:13.420" v="480"/>
          <ac:spMkLst>
            <pc:docMk/>
            <pc:sldMk cId="3496050008" sldId="289"/>
            <ac:spMk id="113" creationId="{F41E0228-2A80-001D-79D1-BF75386C1FC9}"/>
          </ac:spMkLst>
        </pc:spChg>
        <pc:spChg chg="mod">
          <ac:chgData name="Sven Van de Velde" userId="00b08bc3e1e83696" providerId="LiveId" clId="{A25D7637-D0B6-4F5D-BABA-66A05ED2ACB9}" dt="2022-11-01T15:38:13.420" v="480"/>
          <ac:spMkLst>
            <pc:docMk/>
            <pc:sldMk cId="3496050008" sldId="289"/>
            <ac:spMk id="114" creationId="{D2030732-95DB-485A-849B-CCB3DD8CF433}"/>
          </ac:spMkLst>
        </pc:spChg>
        <pc:spChg chg="mod">
          <ac:chgData name="Sven Van de Velde" userId="00b08bc3e1e83696" providerId="LiveId" clId="{A25D7637-D0B6-4F5D-BABA-66A05ED2ACB9}" dt="2022-11-01T20:34:54.376" v="865"/>
          <ac:spMkLst>
            <pc:docMk/>
            <pc:sldMk cId="3496050008" sldId="289"/>
            <ac:spMk id="116" creationId="{179F04EA-9E83-69F9-C487-F791102842D3}"/>
          </ac:spMkLst>
        </pc:spChg>
        <pc:spChg chg="mod">
          <ac:chgData name="Sven Van de Velde" userId="00b08bc3e1e83696" providerId="LiveId" clId="{A25D7637-D0B6-4F5D-BABA-66A05ED2ACB9}" dt="2022-11-01T20:20:26.325" v="743" actId="20577"/>
          <ac:spMkLst>
            <pc:docMk/>
            <pc:sldMk cId="3496050008" sldId="289"/>
            <ac:spMk id="117" creationId="{D671C81D-1E77-06BC-57B8-7742780753F0}"/>
          </ac:spMkLst>
        </pc:spChg>
        <pc:spChg chg="mod">
          <ac:chgData name="Sven Van de Velde" userId="00b08bc3e1e83696" providerId="LiveId" clId="{A25D7637-D0B6-4F5D-BABA-66A05ED2ACB9}" dt="2022-11-01T15:38:13.420" v="480"/>
          <ac:spMkLst>
            <pc:docMk/>
            <pc:sldMk cId="3496050008" sldId="289"/>
            <ac:spMk id="118" creationId="{1EF1C4BF-0377-33DC-961E-588535460C93}"/>
          </ac:spMkLst>
        </pc:spChg>
        <pc:spChg chg="mod">
          <ac:chgData name="Sven Van de Velde" userId="00b08bc3e1e83696" providerId="LiveId" clId="{A25D7637-D0B6-4F5D-BABA-66A05ED2ACB9}" dt="2022-11-01T20:20:27.331" v="747" actId="20577"/>
          <ac:spMkLst>
            <pc:docMk/>
            <pc:sldMk cId="3496050008" sldId="289"/>
            <ac:spMk id="120" creationId="{D3A54F5F-F675-A359-BD97-98BDEC0AC3C3}"/>
          </ac:spMkLst>
        </pc:spChg>
        <pc:spChg chg="mod">
          <ac:chgData name="Sven Van de Velde" userId="00b08bc3e1e83696" providerId="LiveId" clId="{A25D7637-D0B6-4F5D-BABA-66A05ED2ACB9}" dt="2022-11-01T15:38:13.420" v="480"/>
          <ac:spMkLst>
            <pc:docMk/>
            <pc:sldMk cId="3496050008" sldId="289"/>
            <ac:spMk id="121" creationId="{500940D1-5F0E-B2DB-853D-A11B0E21FE69}"/>
          </ac:spMkLst>
        </pc:spChg>
        <pc:spChg chg="mod topLvl">
          <ac:chgData name="Sven Van de Velde" userId="00b08bc3e1e83696" providerId="LiveId" clId="{A25D7637-D0B6-4F5D-BABA-66A05ED2ACB9}" dt="2022-11-02T07:26:29.441" v="1756" actId="242"/>
          <ac:spMkLst>
            <pc:docMk/>
            <pc:sldMk cId="3496050008" sldId="289"/>
            <ac:spMk id="123" creationId="{ADF1D6B5-4BDD-2EF3-8DE0-45058BF7EB83}"/>
          </ac:spMkLst>
        </pc:spChg>
        <pc:spChg chg="mod topLvl">
          <ac:chgData name="Sven Van de Velde" userId="00b08bc3e1e83696" providerId="LiveId" clId="{A25D7637-D0B6-4F5D-BABA-66A05ED2ACB9}" dt="2022-11-02T07:24:38.564" v="1731" actId="1036"/>
          <ac:spMkLst>
            <pc:docMk/>
            <pc:sldMk cId="3496050008" sldId="289"/>
            <ac:spMk id="124" creationId="{A162F9E3-FFF3-1ACE-3F60-0E4BBE8291D7}"/>
          </ac:spMkLst>
        </pc:spChg>
        <pc:spChg chg="add del mod">
          <ac:chgData name="Sven Van de Velde" userId="00b08bc3e1e83696" providerId="LiveId" clId="{A25D7637-D0B6-4F5D-BABA-66A05ED2ACB9}" dt="2022-11-02T07:03:10.815" v="1643" actId="478"/>
          <ac:spMkLst>
            <pc:docMk/>
            <pc:sldMk cId="3496050008" sldId="289"/>
            <ac:spMk id="125" creationId="{3B0F403C-4100-1D19-D19A-E35979A60085}"/>
          </ac:spMkLst>
        </pc:spChg>
        <pc:spChg chg="add del mod">
          <ac:chgData name="Sven Van de Velde" userId="00b08bc3e1e83696" providerId="LiveId" clId="{A25D7637-D0B6-4F5D-BABA-66A05ED2ACB9}" dt="2022-11-02T07:03:18.304" v="1644" actId="478"/>
          <ac:spMkLst>
            <pc:docMk/>
            <pc:sldMk cId="3496050008" sldId="289"/>
            <ac:spMk id="126" creationId="{8F703A0F-A22B-0A69-8421-326A1D91598C}"/>
          </ac:spMkLst>
        </pc:spChg>
        <pc:spChg chg="del mod topLvl">
          <ac:chgData name="Sven Van de Velde" userId="00b08bc3e1e83696" providerId="LiveId" clId="{A25D7637-D0B6-4F5D-BABA-66A05ED2ACB9}" dt="2022-11-02T07:03:18.304" v="1644" actId="478"/>
          <ac:spMkLst>
            <pc:docMk/>
            <pc:sldMk cId="3496050008" sldId="289"/>
            <ac:spMk id="128" creationId="{5F246423-1B4E-1027-3AD7-2712C248A03F}"/>
          </ac:spMkLst>
        </pc:spChg>
        <pc:spChg chg="del mod topLvl">
          <ac:chgData name="Sven Van de Velde" userId="00b08bc3e1e83696" providerId="LiveId" clId="{A25D7637-D0B6-4F5D-BABA-66A05ED2ACB9}" dt="2022-11-02T07:03:18.304" v="1644" actId="478"/>
          <ac:spMkLst>
            <pc:docMk/>
            <pc:sldMk cId="3496050008" sldId="289"/>
            <ac:spMk id="129" creationId="{C4E6D22D-9441-9915-17C1-0B0D9D3B69F5}"/>
          </ac:spMkLst>
        </pc:spChg>
        <pc:spChg chg="mod">
          <ac:chgData name="Sven Van de Velde" userId="00b08bc3e1e83696" providerId="LiveId" clId="{A25D7637-D0B6-4F5D-BABA-66A05ED2ACB9}" dt="2022-11-01T20:34:54.376" v="865"/>
          <ac:spMkLst>
            <pc:docMk/>
            <pc:sldMk cId="3496050008" sldId="289"/>
            <ac:spMk id="130" creationId="{3AC9F48F-EDF1-1311-6107-DC29EAFC5978}"/>
          </ac:spMkLst>
        </pc:spChg>
        <pc:spChg chg="del">
          <ac:chgData name="Sven Van de Velde" userId="00b08bc3e1e83696" providerId="LiveId" clId="{A25D7637-D0B6-4F5D-BABA-66A05ED2ACB9}" dt="2022-11-01T20:34:39.639" v="864" actId="478"/>
          <ac:spMkLst>
            <pc:docMk/>
            <pc:sldMk cId="3496050008" sldId="289"/>
            <ac:spMk id="131" creationId="{ACFDF42E-1246-4F60-1F28-F3D267B03483}"/>
          </ac:spMkLst>
        </pc:spChg>
        <pc:spChg chg="add mod">
          <ac:chgData name="Sven Van de Velde" userId="00b08bc3e1e83696" providerId="LiveId" clId="{A25D7637-D0B6-4F5D-BABA-66A05ED2ACB9}" dt="2022-11-03T08:39:48.301" v="5767" actId="14100"/>
          <ac:spMkLst>
            <pc:docMk/>
            <pc:sldMk cId="3496050008" sldId="289"/>
            <ac:spMk id="132" creationId="{B38D8443-7CB0-1A96-7778-6DAD8E69F43D}"/>
          </ac:spMkLst>
        </pc:spChg>
        <pc:spChg chg="add del mod">
          <ac:chgData name="Sven Van de Velde" userId="00b08bc3e1e83696" providerId="LiveId" clId="{A25D7637-D0B6-4F5D-BABA-66A05ED2ACB9}" dt="2022-11-02T07:16:59.314" v="1673" actId="478"/>
          <ac:spMkLst>
            <pc:docMk/>
            <pc:sldMk cId="3496050008" sldId="289"/>
            <ac:spMk id="134" creationId="{E9C1B93E-D8BE-2E26-5B18-18A9E99D5AC0}"/>
          </ac:spMkLst>
        </pc:spChg>
        <pc:spChg chg="del mod topLvl">
          <ac:chgData name="Sven Van de Velde" userId="00b08bc3e1e83696" providerId="LiveId" clId="{A25D7637-D0B6-4F5D-BABA-66A05ED2ACB9}" dt="2022-11-02T07:16:59.314" v="1673" actId="478"/>
          <ac:spMkLst>
            <pc:docMk/>
            <pc:sldMk cId="3496050008" sldId="289"/>
            <ac:spMk id="137" creationId="{B5EC1CB4-B338-7ECD-8B04-2283F6D76938}"/>
          </ac:spMkLst>
        </pc:spChg>
        <pc:spChg chg="del mod topLvl">
          <ac:chgData name="Sven Van de Velde" userId="00b08bc3e1e83696" providerId="LiveId" clId="{A25D7637-D0B6-4F5D-BABA-66A05ED2ACB9}" dt="2022-11-02T07:16:59.314" v="1673" actId="478"/>
          <ac:spMkLst>
            <pc:docMk/>
            <pc:sldMk cId="3496050008" sldId="289"/>
            <ac:spMk id="138" creationId="{A1BB85A8-7B36-C2A6-13D6-D8609BEBA2B0}"/>
          </ac:spMkLst>
        </pc:spChg>
        <pc:spChg chg="del mod topLvl">
          <ac:chgData name="Sven Van de Velde" userId="00b08bc3e1e83696" providerId="LiveId" clId="{A25D7637-D0B6-4F5D-BABA-66A05ED2ACB9}" dt="2022-11-02T07:16:59.314" v="1673" actId="478"/>
          <ac:spMkLst>
            <pc:docMk/>
            <pc:sldMk cId="3496050008" sldId="289"/>
            <ac:spMk id="140" creationId="{5CB52686-9AA6-6781-60BC-C70DBE15D565}"/>
          </ac:spMkLst>
        </pc:spChg>
        <pc:spChg chg="del mod topLvl">
          <ac:chgData name="Sven Van de Velde" userId="00b08bc3e1e83696" providerId="LiveId" clId="{A25D7637-D0B6-4F5D-BABA-66A05ED2ACB9}" dt="2022-11-02T07:16:59.314" v="1673" actId="478"/>
          <ac:spMkLst>
            <pc:docMk/>
            <pc:sldMk cId="3496050008" sldId="289"/>
            <ac:spMk id="141" creationId="{0AEAC46C-7CB1-4D2C-A9D3-A7848D95E6E9}"/>
          </ac:spMkLst>
        </pc:spChg>
        <pc:spChg chg="del mod topLvl">
          <ac:chgData name="Sven Van de Velde" userId="00b08bc3e1e83696" providerId="LiveId" clId="{A25D7637-D0B6-4F5D-BABA-66A05ED2ACB9}" dt="2022-11-02T07:16:59.314" v="1673" actId="478"/>
          <ac:spMkLst>
            <pc:docMk/>
            <pc:sldMk cId="3496050008" sldId="289"/>
            <ac:spMk id="143" creationId="{E91A9351-932C-EE58-492D-24D65F1E4641}"/>
          </ac:spMkLst>
        </pc:spChg>
        <pc:spChg chg="del mod topLvl">
          <ac:chgData name="Sven Van de Velde" userId="00b08bc3e1e83696" providerId="LiveId" clId="{A25D7637-D0B6-4F5D-BABA-66A05ED2ACB9}" dt="2022-11-02T07:16:59.314" v="1673" actId="478"/>
          <ac:spMkLst>
            <pc:docMk/>
            <pc:sldMk cId="3496050008" sldId="289"/>
            <ac:spMk id="144" creationId="{D10EBF9D-4888-B2BD-2288-E2DD232C219C}"/>
          </ac:spMkLst>
        </pc:spChg>
        <pc:spChg chg="del mod topLvl">
          <ac:chgData name="Sven Van de Velde" userId="00b08bc3e1e83696" providerId="LiveId" clId="{A25D7637-D0B6-4F5D-BABA-66A05ED2ACB9}" dt="2022-11-02T07:16:59.314" v="1673" actId="478"/>
          <ac:spMkLst>
            <pc:docMk/>
            <pc:sldMk cId="3496050008" sldId="289"/>
            <ac:spMk id="146" creationId="{14900AD0-CF5F-93EC-F65F-D44B40E5F026}"/>
          </ac:spMkLst>
        </pc:spChg>
        <pc:spChg chg="del mod topLvl">
          <ac:chgData name="Sven Van de Velde" userId="00b08bc3e1e83696" providerId="LiveId" clId="{A25D7637-D0B6-4F5D-BABA-66A05ED2ACB9}" dt="2022-11-02T07:16:59.314" v="1673" actId="478"/>
          <ac:spMkLst>
            <pc:docMk/>
            <pc:sldMk cId="3496050008" sldId="289"/>
            <ac:spMk id="147" creationId="{CB210084-3893-5F9C-58D1-B020E397B98C}"/>
          </ac:spMkLst>
        </pc:spChg>
        <pc:spChg chg="mod">
          <ac:chgData name="Sven Van de Velde" userId="00b08bc3e1e83696" providerId="LiveId" clId="{A25D7637-D0B6-4F5D-BABA-66A05ED2ACB9}" dt="2022-11-01T15:41:27.868" v="623"/>
          <ac:spMkLst>
            <pc:docMk/>
            <pc:sldMk cId="3496050008" sldId="289"/>
            <ac:spMk id="149" creationId="{A757DF71-F085-36E6-636C-46675DC19CE8}"/>
          </ac:spMkLst>
        </pc:spChg>
        <pc:spChg chg="mod">
          <ac:chgData name="Sven Van de Velde" userId="00b08bc3e1e83696" providerId="LiveId" clId="{A25D7637-D0B6-4F5D-BABA-66A05ED2ACB9}" dt="2022-11-01T15:41:27.868" v="623"/>
          <ac:spMkLst>
            <pc:docMk/>
            <pc:sldMk cId="3496050008" sldId="289"/>
            <ac:spMk id="150" creationId="{3F74F2A1-39E8-AC98-D60E-8D0430FD7CE9}"/>
          </ac:spMkLst>
        </pc:spChg>
        <pc:spChg chg="mod">
          <ac:chgData name="Sven Van de Velde" userId="00b08bc3e1e83696" providerId="LiveId" clId="{A25D7637-D0B6-4F5D-BABA-66A05ED2ACB9}" dt="2022-11-01T15:41:27.868" v="623"/>
          <ac:spMkLst>
            <pc:docMk/>
            <pc:sldMk cId="3496050008" sldId="289"/>
            <ac:spMk id="152" creationId="{3A08648C-1C8F-7875-D2CF-3422707ECA5F}"/>
          </ac:spMkLst>
        </pc:spChg>
        <pc:spChg chg="mod">
          <ac:chgData name="Sven Van de Velde" userId="00b08bc3e1e83696" providerId="LiveId" clId="{A25D7637-D0B6-4F5D-BABA-66A05ED2ACB9}" dt="2022-11-01T15:41:27.868" v="623"/>
          <ac:spMkLst>
            <pc:docMk/>
            <pc:sldMk cId="3496050008" sldId="289"/>
            <ac:spMk id="153" creationId="{43C0256F-B41E-5EA2-6978-45A1C45435D4}"/>
          </ac:spMkLst>
        </pc:spChg>
        <pc:spChg chg="mod">
          <ac:chgData name="Sven Van de Velde" userId="00b08bc3e1e83696" providerId="LiveId" clId="{A25D7637-D0B6-4F5D-BABA-66A05ED2ACB9}" dt="2022-11-01T15:41:27.868" v="623"/>
          <ac:spMkLst>
            <pc:docMk/>
            <pc:sldMk cId="3496050008" sldId="289"/>
            <ac:spMk id="155" creationId="{1BF1586E-B3B3-183F-3EFA-705B77A4287C}"/>
          </ac:spMkLst>
        </pc:spChg>
        <pc:spChg chg="mod">
          <ac:chgData name="Sven Van de Velde" userId="00b08bc3e1e83696" providerId="LiveId" clId="{A25D7637-D0B6-4F5D-BABA-66A05ED2ACB9}" dt="2022-11-01T15:41:27.868" v="623"/>
          <ac:spMkLst>
            <pc:docMk/>
            <pc:sldMk cId="3496050008" sldId="289"/>
            <ac:spMk id="156" creationId="{CB6E36A7-B0A0-D764-8D88-E10EF63AB36E}"/>
          </ac:spMkLst>
        </pc:spChg>
        <pc:spChg chg="mod">
          <ac:chgData name="Sven Van de Velde" userId="00b08bc3e1e83696" providerId="LiveId" clId="{A25D7637-D0B6-4F5D-BABA-66A05ED2ACB9}" dt="2022-11-01T15:41:27.868" v="623"/>
          <ac:spMkLst>
            <pc:docMk/>
            <pc:sldMk cId="3496050008" sldId="289"/>
            <ac:spMk id="158" creationId="{C9CBC67B-65ED-C913-AA8B-941A1D5A383C}"/>
          </ac:spMkLst>
        </pc:spChg>
        <pc:spChg chg="mod">
          <ac:chgData name="Sven Van de Velde" userId="00b08bc3e1e83696" providerId="LiveId" clId="{A25D7637-D0B6-4F5D-BABA-66A05ED2ACB9}" dt="2022-11-01T15:41:27.868" v="623"/>
          <ac:spMkLst>
            <pc:docMk/>
            <pc:sldMk cId="3496050008" sldId="289"/>
            <ac:spMk id="159" creationId="{799E3165-69C7-D771-ADAB-1A82E3E1F0B4}"/>
          </ac:spMkLst>
        </pc:spChg>
        <pc:spChg chg="mod">
          <ac:chgData name="Sven Van de Velde" userId="00b08bc3e1e83696" providerId="LiveId" clId="{A25D7637-D0B6-4F5D-BABA-66A05ED2ACB9}" dt="2022-11-01T15:41:27.868" v="623"/>
          <ac:spMkLst>
            <pc:docMk/>
            <pc:sldMk cId="3496050008" sldId="289"/>
            <ac:spMk id="161" creationId="{D6E6478A-AD89-EBD5-42A3-B830A3B8EA55}"/>
          </ac:spMkLst>
        </pc:spChg>
        <pc:spChg chg="mod">
          <ac:chgData name="Sven Van de Velde" userId="00b08bc3e1e83696" providerId="LiveId" clId="{A25D7637-D0B6-4F5D-BABA-66A05ED2ACB9}" dt="2022-11-01T15:41:27.868" v="623"/>
          <ac:spMkLst>
            <pc:docMk/>
            <pc:sldMk cId="3496050008" sldId="289"/>
            <ac:spMk id="162" creationId="{F114C4A7-AABD-D5B0-FB6A-F1BB5B373596}"/>
          </ac:spMkLst>
        </pc:spChg>
        <pc:spChg chg="mod">
          <ac:chgData name="Sven Van de Velde" userId="00b08bc3e1e83696" providerId="LiveId" clId="{A25D7637-D0B6-4F5D-BABA-66A05ED2ACB9}" dt="2022-11-01T15:41:27.868" v="623"/>
          <ac:spMkLst>
            <pc:docMk/>
            <pc:sldMk cId="3496050008" sldId="289"/>
            <ac:spMk id="164" creationId="{F496F075-C006-FAAE-EEBA-D85F688EDDA6}"/>
          </ac:spMkLst>
        </pc:spChg>
        <pc:spChg chg="del">
          <ac:chgData name="Sven Van de Velde" userId="00b08bc3e1e83696" providerId="LiveId" clId="{A25D7637-D0B6-4F5D-BABA-66A05ED2ACB9}" dt="2022-11-01T15:25:07.404" v="155" actId="478"/>
          <ac:spMkLst>
            <pc:docMk/>
            <pc:sldMk cId="3496050008" sldId="289"/>
            <ac:spMk id="165" creationId="{C5EB797B-5BC0-BC93-4DC8-CA8DA245022D}"/>
          </ac:spMkLst>
        </pc:spChg>
        <pc:spChg chg="mod">
          <ac:chgData name="Sven Van de Velde" userId="00b08bc3e1e83696" providerId="LiveId" clId="{A25D7637-D0B6-4F5D-BABA-66A05ED2ACB9}" dt="2022-11-01T20:34:54.376" v="865"/>
          <ac:spMkLst>
            <pc:docMk/>
            <pc:sldMk cId="3496050008" sldId="289"/>
            <ac:spMk id="166" creationId="{04D5082F-0C2B-9761-1935-DF8335097FAE}"/>
          </ac:spMkLst>
        </pc:spChg>
        <pc:spChg chg="del">
          <ac:chgData name="Sven Van de Velde" userId="00b08bc3e1e83696" providerId="LiveId" clId="{A25D7637-D0B6-4F5D-BABA-66A05ED2ACB9}" dt="2022-11-01T15:25:19.266" v="157" actId="478"/>
          <ac:spMkLst>
            <pc:docMk/>
            <pc:sldMk cId="3496050008" sldId="289"/>
            <ac:spMk id="166" creationId="{42C70146-8229-AE6C-803D-FE6A923B82EC}"/>
          </ac:spMkLst>
        </pc:spChg>
        <pc:spChg chg="mod">
          <ac:chgData name="Sven Van de Velde" userId="00b08bc3e1e83696" providerId="LiveId" clId="{A25D7637-D0B6-4F5D-BABA-66A05ED2ACB9}" dt="2022-11-01T20:34:54.376" v="865"/>
          <ac:spMkLst>
            <pc:docMk/>
            <pc:sldMk cId="3496050008" sldId="289"/>
            <ac:spMk id="167" creationId="{06E92159-20B5-B2DE-C7E9-A221A3C974E7}"/>
          </ac:spMkLst>
        </pc:spChg>
        <pc:spChg chg="del">
          <ac:chgData name="Sven Van de Velde" userId="00b08bc3e1e83696" providerId="LiveId" clId="{A25D7637-D0B6-4F5D-BABA-66A05ED2ACB9}" dt="2022-11-01T15:25:07.404" v="155" actId="478"/>
          <ac:spMkLst>
            <pc:docMk/>
            <pc:sldMk cId="3496050008" sldId="289"/>
            <ac:spMk id="167" creationId="{F3A4D2AD-F01E-9296-A21C-817F3F1D5A4B}"/>
          </ac:spMkLst>
        </pc:spChg>
        <pc:spChg chg="del">
          <ac:chgData name="Sven Van de Velde" userId="00b08bc3e1e83696" providerId="LiveId" clId="{A25D7637-D0B6-4F5D-BABA-66A05ED2ACB9}" dt="2022-11-01T15:25:19.266" v="157" actId="478"/>
          <ac:spMkLst>
            <pc:docMk/>
            <pc:sldMk cId="3496050008" sldId="289"/>
            <ac:spMk id="168" creationId="{300FFD5D-C987-54CE-3F9F-7C0128294C8F}"/>
          </ac:spMkLst>
        </pc:spChg>
        <pc:spChg chg="del">
          <ac:chgData name="Sven Van de Velde" userId="00b08bc3e1e83696" providerId="LiveId" clId="{A25D7637-D0B6-4F5D-BABA-66A05ED2ACB9}" dt="2022-11-01T15:25:07.404" v="155" actId="478"/>
          <ac:spMkLst>
            <pc:docMk/>
            <pc:sldMk cId="3496050008" sldId="289"/>
            <ac:spMk id="169" creationId="{5B774F26-C500-BF32-B1E4-239AC2605A05}"/>
          </ac:spMkLst>
        </pc:spChg>
        <pc:spChg chg="mod">
          <ac:chgData name="Sven Van de Velde" userId="00b08bc3e1e83696" providerId="LiveId" clId="{A25D7637-D0B6-4F5D-BABA-66A05ED2ACB9}" dt="2022-11-01T20:34:54.376" v="865"/>
          <ac:spMkLst>
            <pc:docMk/>
            <pc:sldMk cId="3496050008" sldId="289"/>
            <ac:spMk id="169" creationId="{8B6BF799-6B55-FBB9-BC12-D28E31AB2FFE}"/>
          </ac:spMkLst>
        </pc:spChg>
        <pc:spChg chg="mod">
          <ac:chgData name="Sven Van de Velde" userId="00b08bc3e1e83696" providerId="LiveId" clId="{A25D7637-D0B6-4F5D-BABA-66A05ED2ACB9}" dt="2022-11-01T20:34:54.376" v="865"/>
          <ac:spMkLst>
            <pc:docMk/>
            <pc:sldMk cId="3496050008" sldId="289"/>
            <ac:spMk id="170" creationId="{8E361C82-7C61-4CA1-D40B-DB4DFB1A0931}"/>
          </ac:spMkLst>
        </pc:spChg>
        <pc:spChg chg="del">
          <ac:chgData name="Sven Van de Velde" userId="00b08bc3e1e83696" providerId="LiveId" clId="{A25D7637-D0B6-4F5D-BABA-66A05ED2ACB9}" dt="2022-11-01T15:25:19.266" v="157" actId="478"/>
          <ac:spMkLst>
            <pc:docMk/>
            <pc:sldMk cId="3496050008" sldId="289"/>
            <ac:spMk id="170" creationId="{E371E4CB-75DD-A512-F1AF-344DF51A3516}"/>
          </ac:spMkLst>
        </pc:spChg>
        <pc:spChg chg="mod">
          <ac:chgData name="Sven Van de Velde" userId="00b08bc3e1e83696" providerId="LiveId" clId="{A25D7637-D0B6-4F5D-BABA-66A05ED2ACB9}" dt="2022-11-01T15:41:27.868" v="623"/>
          <ac:spMkLst>
            <pc:docMk/>
            <pc:sldMk cId="3496050008" sldId="289"/>
            <ac:spMk id="171" creationId="{2061638B-443D-0FD7-D72C-31CCDB6A8CAD}"/>
          </ac:spMkLst>
        </pc:spChg>
        <pc:spChg chg="del mod topLvl">
          <ac:chgData name="Sven Van de Velde" userId="00b08bc3e1e83696" providerId="LiveId" clId="{A25D7637-D0B6-4F5D-BABA-66A05ED2ACB9}" dt="2022-11-02T07:16:59.314" v="1673" actId="478"/>
          <ac:spMkLst>
            <pc:docMk/>
            <pc:sldMk cId="3496050008" sldId="289"/>
            <ac:spMk id="173" creationId="{DFD8C5FE-D2AC-5DF8-9C4E-179F58146839}"/>
          </ac:spMkLst>
        </pc:spChg>
        <pc:spChg chg="del mod topLvl">
          <ac:chgData name="Sven Van de Velde" userId="00b08bc3e1e83696" providerId="LiveId" clId="{A25D7637-D0B6-4F5D-BABA-66A05ED2ACB9}" dt="2022-11-02T07:16:59.314" v="1673" actId="478"/>
          <ac:spMkLst>
            <pc:docMk/>
            <pc:sldMk cId="3496050008" sldId="289"/>
            <ac:spMk id="175" creationId="{EC2377F3-99F3-A437-3632-EBB3CC828693}"/>
          </ac:spMkLst>
        </pc:spChg>
        <pc:spChg chg="del mod topLvl">
          <ac:chgData name="Sven Van de Velde" userId="00b08bc3e1e83696" providerId="LiveId" clId="{A25D7637-D0B6-4F5D-BABA-66A05ED2ACB9}" dt="2022-11-02T07:16:59.314" v="1673" actId="478"/>
          <ac:spMkLst>
            <pc:docMk/>
            <pc:sldMk cId="3496050008" sldId="289"/>
            <ac:spMk id="178" creationId="{D9B0C634-0DFF-57C1-6151-6EA90D10614B}"/>
          </ac:spMkLst>
        </pc:spChg>
        <pc:spChg chg="del mod topLvl">
          <ac:chgData name="Sven Van de Velde" userId="00b08bc3e1e83696" providerId="LiveId" clId="{A25D7637-D0B6-4F5D-BABA-66A05ED2ACB9}" dt="2022-11-02T07:16:59.314" v="1673" actId="478"/>
          <ac:spMkLst>
            <pc:docMk/>
            <pc:sldMk cId="3496050008" sldId="289"/>
            <ac:spMk id="179" creationId="{A03CF245-E32E-C11C-2ECF-08B8D1936E70}"/>
          </ac:spMkLst>
        </pc:spChg>
        <pc:spChg chg="del mod">
          <ac:chgData name="Sven Van de Velde" userId="00b08bc3e1e83696" providerId="LiveId" clId="{A25D7637-D0B6-4F5D-BABA-66A05ED2ACB9}" dt="2022-11-02T07:03:18.304" v="1644" actId="478"/>
          <ac:spMkLst>
            <pc:docMk/>
            <pc:sldMk cId="3496050008" sldId="289"/>
            <ac:spMk id="180" creationId="{17B56C93-29ED-464D-04A0-DBC481587CA9}"/>
          </ac:spMkLst>
        </pc:spChg>
        <pc:spChg chg="del mod topLvl">
          <ac:chgData name="Sven Van de Velde" userId="00b08bc3e1e83696" providerId="LiveId" clId="{A25D7637-D0B6-4F5D-BABA-66A05ED2ACB9}" dt="2022-11-02T07:03:18.304" v="1644" actId="478"/>
          <ac:spMkLst>
            <pc:docMk/>
            <pc:sldMk cId="3496050008" sldId="289"/>
            <ac:spMk id="181" creationId="{35EB4FB5-8A22-0ADC-55F5-0CCC94BCB1EF}"/>
          </ac:spMkLst>
        </pc:spChg>
        <pc:spChg chg="mod">
          <ac:chgData name="Sven Van de Velde" userId="00b08bc3e1e83696" providerId="LiveId" clId="{A25D7637-D0B6-4F5D-BABA-66A05ED2ACB9}" dt="2022-11-01T20:34:54.376" v="865"/>
          <ac:spMkLst>
            <pc:docMk/>
            <pc:sldMk cId="3496050008" sldId="289"/>
            <ac:spMk id="182" creationId="{3625E605-1C88-4E13-18BE-F3CED50DE12A}"/>
          </ac:spMkLst>
        </pc:spChg>
        <pc:spChg chg="del">
          <ac:chgData name="Sven Van de Velde" userId="00b08bc3e1e83696" providerId="LiveId" clId="{A25D7637-D0B6-4F5D-BABA-66A05ED2ACB9}" dt="2022-11-01T15:25:07.404" v="155" actId="478"/>
          <ac:spMkLst>
            <pc:docMk/>
            <pc:sldMk cId="3496050008" sldId="289"/>
            <ac:spMk id="182" creationId="{99BCD4B8-BA22-B4DC-0221-C288F689AEF8}"/>
          </ac:spMkLst>
        </pc:spChg>
        <pc:spChg chg="del">
          <ac:chgData name="Sven Van de Velde" userId="00b08bc3e1e83696" providerId="LiveId" clId="{A25D7637-D0B6-4F5D-BABA-66A05ED2ACB9}" dt="2022-11-01T15:25:19.266" v="157" actId="478"/>
          <ac:spMkLst>
            <pc:docMk/>
            <pc:sldMk cId="3496050008" sldId="289"/>
            <ac:spMk id="183" creationId="{0612BD47-AADE-1551-7513-D4C7AFAF2DF2}"/>
          </ac:spMkLst>
        </pc:spChg>
        <pc:spChg chg="mod">
          <ac:chgData name="Sven Van de Velde" userId="00b08bc3e1e83696" providerId="LiveId" clId="{A25D7637-D0B6-4F5D-BABA-66A05ED2ACB9}" dt="2022-11-01T20:34:54.376" v="865"/>
          <ac:spMkLst>
            <pc:docMk/>
            <pc:sldMk cId="3496050008" sldId="289"/>
            <ac:spMk id="183" creationId="{5FF1A85F-DCEC-D3DE-9342-EC5343A37F4F}"/>
          </ac:spMkLst>
        </pc:spChg>
        <pc:spChg chg="del mod topLvl">
          <ac:chgData name="Sven Van de Velde" userId="00b08bc3e1e83696" providerId="LiveId" clId="{A25D7637-D0B6-4F5D-BABA-66A05ED2ACB9}" dt="2022-11-02T07:16:59.314" v="1673" actId="478"/>
          <ac:spMkLst>
            <pc:docMk/>
            <pc:sldMk cId="3496050008" sldId="289"/>
            <ac:spMk id="185" creationId="{EB839296-8286-A0F0-FE8C-BF15C7D61F39}"/>
          </ac:spMkLst>
        </pc:spChg>
        <pc:spChg chg="del mod topLvl">
          <ac:chgData name="Sven Van de Velde" userId="00b08bc3e1e83696" providerId="LiveId" clId="{A25D7637-D0B6-4F5D-BABA-66A05ED2ACB9}" dt="2022-11-02T07:16:59.314" v="1673" actId="478"/>
          <ac:spMkLst>
            <pc:docMk/>
            <pc:sldMk cId="3496050008" sldId="289"/>
            <ac:spMk id="186" creationId="{C5F1D218-123E-D05E-7AEB-841BA2CFD842}"/>
          </ac:spMkLst>
        </pc:spChg>
        <pc:spChg chg="del mod topLvl">
          <ac:chgData name="Sven Van de Velde" userId="00b08bc3e1e83696" providerId="LiveId" clId="{A25D7637-D0B6-4F5D-BABA-66A05ED2ACB9}" dt="2022-11-02T07:16:59.314" v="1673" actId="478"/>
          <ac:spMkLst>
            <pc:docMk/>
            <pc:sldMk cId="3496050008" sldId="289"/>
            <ac:spMk id="188" creationId="{B2D812E2-FEF9-921C-3F3C-7AE48F778520}"/>
          </ac:spMkLst>
        </pc:spChg>
        <pc:spChg chg="del mod topLvl">
          <ac:chgData name="Sven Van de Velde" userId="00b08bc3e1e83696" providerId="LiveId" clId="{A25D7637-D0B6-4F5D-BABA-66A05ED2ACB9}" dt="2022-11-02T07:16:59.314" v="1673" actId="478"/>
          <ac:spMkLst>
            <pc:docMk/>
            <pc:sldMk cId="3496050008" sldId="289"/>
            <ac:spMk id="189" creationId="{6F1D782E-06E0-8837-0F9D-1F672A5E8E75}"/>
          </ac:spMkLst>
        </pc:spChg>
        <pc:spChg chg="mod">
          <ac:chgData name="Sven Van de Velde" userId="00b08bc3e1e83696" providerId="LiveId" clId="{A25D7637-D0B6-4F5D-BABA-66A05ED2ACB9}" dt="2022-11-01T20:34:54.376" v="865"/>
          <ac:spMkLst>
            <pc:docMk/>
            <pc:sldMk cId="3496050008" sldId="289"/>
            <ac:spMk id="191" creationId="{1667E519-39C9-537C-333E-17D5B33AB17C}"/>
          </ac:spMkLst>
        </pc:spChg>
        <pc:spChg chg="mod">
          <ac:chgData name="Sven Van de Velde" userId="00b08bc3e1e83696" providerId="LiveId" clId="{A25D7637-D0B6-4F5D-BABA-66A05ED2ACB9}" dt="2022-11-01T20:34:54.376" v="865"/>
          <ac:spMkLst>
            <pc:docMk/>
            <pc:sldMk cId="3496050008" sldId="289"/>
            <ac:spMk id="192" creationId="{8115C1AC-50D2-4F9E-DA9B-51F448CEEF8C}"/>
          </ac:spMkLst>
        </pc:spChg>
        <pc:spChg chg="del mod topLvl">
          <ac:chgData name="Sven Van de Velde" userId="00b08bc3e1e83696" providerId="LiveId" clId="{A25D7637-D0B6-4F5D-BABA-66A05ED2ACB9}" dt="2022-11-02T07:16:59.314" v="1673" actId="478"/>
          <ac:spMkLst>
            <pc:docMk/>
            <pc:sldMk cId="3496050008" sldId="289"/>
            <ac:spMk id="194" creationId="{64A8AD98-E8CD-A6BC-D7F6-F07BF8300A21}"/>
          </ac:spMkLst>
        </pc:spChg>
        <pc:spChg chg="del mod topLvl">
          <ac:chgData name="Sven Van de Velde" userId="00b08bc3e1e83696" providerId="LiveId" clId="{A25D7637-D0B6-4F5D-BABA-66A05ED2ACB9}" dt="2022-11-02T07:16:59.314" v="1673" actId="478"/>
          <ac:spMkLst>
            <pc:docMk/>
            <pc:sldMk cId="3496050008" sldId="289"/>
            <ac:spMk id="195" creationId="{FE5C60A3-6604-48EB-0147-042134BF1579}"/>
          </ac:spMkLst>
        </pc:spChg>
        <pc:spChg chg="del mod topLvl">
          <ac:chgData name="Sven Van de Velde" userId="00b08bc3e1e83696" providerId="LiveId" clId="{A25D7637-D0B6-4F5D-BABA-66A05ED2ACB9}" dt="2022-11-02T07:16:59.314" v="1673" actId="478"/>
          <ac:spMkLst>
            <pc:docMk/>
            <pc:sldMk cId="3496050008" sldId="289"/>
            <ac:spMk id="197" creationId="{72B8648B-B6AA-92D7-0C46-8BF3954E55FE}"/>
          </ac:spMkLst>
        </pc:spChg>
        <pc:spChg chg="del mod topLvl">
          <ac:chgData name="Sven Van de Velde" userId="00b08bc3e1e83696" providerId="LiveId" clId="{A25D7637-D0B6-4F5D-BABA-66A05ED2ACB9}" dt="2022-11-02T07:16:59.314" v="1673" actId="478"/>
          <ac:spMkLst>
            <pc:docMk/>
            <pc:sldMk cId="3496050008" sldId="289"/>
            <ac:spMk id="198" creationId="{6EE4587B-356B-5A19-C5FA-F069C3F41551}"/>
          </ac:spMkLst>
        </pc:spChg>
        <pc:spChg chg="add mod">
          <ac:chgData name="Sven Van de Velde" userId="00b08bc3e1e83696" providerId="LiveId" clId="{A25D7637-D0B6-4F5D-BABA-66A05ED2ACB9}" dt="2022-11-03T07:47:38.447" v="4649" actId="1582"/>
          <ac:spMkLst>
            <pc:docMk/>
            <pc:sldMk cId="3496050008" sldId="289"/>
            <ac:spMk id="199" creationId="{CB36069E-B0E4-D980-971A-0CF8A9503C79}"/>
          </ac:spMkLst>
        </pc:spChg>
        <pc:spChg chg="add del mod">
          <ac:chgData name="Sven Van de Velde" userId="00b08bc3e1e83696" providerId="LiveId" clId="{A25D7637-D0B6-4F5D-BABA-66A05ED2ACB9}" dt="2022-11-02T07:16:59.314" v="1673" actId="478"/>
          <ac:spMkLst>
            <pc:docMk/>
            <pc:sldMk cId="3496050008" sldId="289"/>
            <ac:spMk id="200" creationId="{2E21629C-63E6-542B-26C1-7FEE9AAAC725}"/>
          </ac:spMkLst>
        </pc:spChg>
        <pc:spChg chg="mod">
          <ac:chgData name="Sven Van de Velde" userId="00b08bc3e1e83696" providerId="LiveId" clId="{A25D7637-D0B6-4F5D-BABA-66A05ED2ACB9}" dt="2022-11-01T20:34:54.376" v="865"/>
          <ac:spMkLst>
            <pc:docMk/>
            <pc:sldMk cId="3496050008" sldId="289"/>
            <ac:spMk id="203" creationId="{65DB335E-034F-0114-BAC1-628077287AD9}"/>
          </ac:spMkLst>
        </pc:spChg>
        <pc:spChg chg="mod">
          <ac:chgData name="Sven Van de Velde" userId="00b08bc3e1e83696" providerId="LiveId" clId="{A25D7637-D0B6-4F5D-BABA-66A05ED2ACB9}" dt="2022-11-01T20:34:54.376" v="865"/>
          <ac:spMkLst>
            <pc:docMk/>
            <pc:sldMk cId="3496050008" sldId="289"/>
            <ac:spMk id="204" creationId="{0962063D-B1D7-D9AA-F69B-87CFA2FF6092}"/>
          </ac:spMkLst>
        </pc:spChg>
        <pc:spChg chg="add del mod">
          <ac:chgData name="Sven Van de Velde" userId="00b08bc3e1e83696" providerId="LiveId" clId="{A25D7637-D0B6-4F5D-BABA-66A05ED2ACB9}" dt="2022-11-01T20:48:32.220" v="1122" actId="478"/>
          <ac:spMkLst>
            <pc:docMk/>
            <pc:sldMk cId="3496050008" sldId="289"/>
            <ac:spMk id="206" creationId="{8664E277-26B0-0480-76B4-023E1EEB52BE}"/>
          </ac:spMkLst>
        </pc:spChg>
        <pc:spChg chg="mod">
          <ac:chgData name="Sven Van de Velde" userId="00b08bc3e1e83696" providerId="LiveId" clId="{A25D7637-D0B6-4F5D-BABA-66A05ED2ACB9}" dt="2022-11-01T20:34:54.376" v="865"/>
          <ac:spMkLst>
            <pc:docMk/>
            <pc:sldMk cId="3496050008" sldId="289"/>
            <ac:spMk id="207" creationId="{AA08EC56-C07C-A32B-3B68-8F36B5BB3B4E}"/>
          </ac:spMkLst>
        </pc:spChg>
        <pc:spChg chg="mod">
          <ac:chgData name="Sven Van de Velde" userId="00b08bc3e1e83696" providerId="LiveId" clId="{A25D7637-D0B6-4F5D-BABA-66A05ED2ACB9}" dt="2022-11-01T15:46:19.822" v="680"/>
          <ac:spMkLst>
            <pc:docMk/>
            <pc:sldMk cId="3496050008" sldId="289"/>
            <ac:spMk id="209" creationId="{800EBE56-E498-CE7C-4FA2-6978F0F1F8A0}"/>
          </ac:spMkLst>
        </pc:spChg>
        <pc:spChg chg="mod">
          <ac:chgData name="Sven Van de Velde" userId="00b08bc3e1e83696" providerId="LiveId" clId="{A25D7637-D0B6-4F5D-BABA-66A05ED2ACB9}" dt="2022-11-01T15:46:19.822" v="680"/>
          <ac:spMkLst>
            <pc:docMk/>
            <pc:sldMk cId="3496050008" sldId="289"/>
            <ac:spMk id="210" creationId="{2C1F16AA-3D06-7E3E-17A4-3B5E389AEEBE}"/>
          </ac:spMkLst>
        </pc:spChg>
        <pc:spChg chg="mod">
          <ac:chgData name="Sven Van de Velde" userId="00b08bc3e1e83696" providerId="LiveId" clId="{A25D7637-D0B6-4F5D-BABA-66A05ED2ACB9}" dt="2022-11-01T15:46:19.822" v="680"/>
          <ac:spMkLst>
            <pc:docMk/>
            <pc:sldMk cId="3496050008" sldId="289"/>
            <ac:spMk id="212" creationId="{2BD0E605-3578-A59B-5177-F1583E330184}"/>
          </ac:spMkLst>
        </pc:spChg>
        <pc:spChg chg="mod">
          <ac:chgData name="Sven Van de Velde" userId="00b08bc3e1e83696" providerId="LiveId" clId="{A25D7637-D0B6-4F5D-BABA-66A05ED2ACB9}" dt="2022-11-01T15:46:19.822" v="680"/>
          <ac:spMkLst>
            <pc:docMk/>
            <pc:sldMk cId="3496050008" sldId="289"/>
            <ac:spMk id="213" creationId="{BE096DDB-B299-7E2A-06D8-CB35419C99D7}"/>
          </ac:spMkLst>
        </pc:spChg>
        <pc:spChg chg="mod">
          <ac:chgData name="Sven Van de Velde" userId="00b08bc3e1e83696" providerId="LiveId" clId="{A25D7637-D0B6-4F5D-BABA-66A05ED2ACB9}" dt="2022-11-01T15:46:19.822" v="680"/>
          <ac:spMkLst>
            <pc:docMk/>
            <pc:sldMk cId="3496050008" sldId="289"/>
            <ac:spMk id="215" creationId="{3D225565-0FA2-A753-1989-03C1744CB181}"/>
          </ac:spMkLst>
        </pc:spChg>
        <pc:spChg chg="mod">
          <ac:chgData name="Sven Van de Velde" userId="00b08bc3e1e83696" providerId="LiveId" clId="{A25D7637-D0B6-4F5D-BABA-66A05ED2ACB9}" dt="2022-11-01T15:46:19.822" v="680"/>
          <ac:spMkLst>
            <pc:docMk/>
            <pc:sldMk cId="3496050008" sldId="289"/>
            <ac:spMk id="216" creationId="{A1BF4E5F-A543-8F76-94F5-20FD9F2F45AD}"/>
          </ac:spMkLst>
        </pc:spChg>
        <pc:spChg chg="mod">
          <ac:chgData name="Sven Van de Velde" userId="00b08bc3e1e83696" providerId="LiveId" clId="{A25D7637-D0B6-4F5D-BABA-66A05ED2ACB9}" dt="2022-11-01T15:46:19.822" v="680"/>
          <ac:spMkLst>
            <pc:docMk/>
            <pc:sldMk cId="3496050008" sldId="289"/>
            <ac:spMk id="218" creationId="{D139A0CA-FFEC-F012-21EA-D8E8B861C008}"/>
          </ac:spMkLst>
        </pc:spChg>
        <pc:spChg chg="mod">
          <ac:chgData name="Sven Van de Velde" userId="00b08bc3e1e83696" providerId="LiveId" clId="{A25D7637-D0B6-4F5D-BABA-66A05ED2ACB9}" dt="2022-11-01T15:46:19.822" v="680"/>
          <ac:spMkLst>
            <pc:docMk/>
            <pc:sldMk cId="3496050008" sldId="289"/>
            <ac:spMk id="219" creationId="{B364B5FB-58B5-727D-F110-91A10E3C1EBD}"/>
          </ac:spMkLst>
        </pc:spChg>
        <pc:spChg chg="mod">
          <ac:chgData name="Sven Van de Velde" userId="00b08bc3e1e83696" providerId="LiveId" clId="{A25D7637-D0B6-4F5D-BABA-66A05ED2ACB9}" dt="2022-11-01T15:46:19.822" v="680"/>
          <ac:spMkLst>
            <pc:docMk/>
            <pc:sldMk cId="3496050008" sldId="289"/>
            <ac:spMk id="221" creationId="{397C9B91-5272-E645-41FB-81BAA7D16392}"/>
          </ac:spMkLst>
        </pc:spChg>
        <pc:spChg chg="mod">
          <ac:chgData name="Sven Van de Velde" userId="00b08bc3e1e83696" providerId="LiveId" clId="{A25D7637-D0B6-4F5D-BABA-66A05ED2ACB9}" dt="2022-11-01T15:46:19.822" v="680"/>
          <ac:spMkLst>
            <pc:docMk/>
            <pc:sldMk cId="3496050008" sldId="289"/>
            <ac:spMk id="222" creationId="{19539B22-DAA0-3E9D-FEDF-E6F0041D7AF9}"/>
          </ac:spMkLst>
        </pc:spChg>
        <pc:spChg chg="mod">
          <ac:chgData name="Sven Van de Velde" userId="00b08bc3e1e83696" providerId="LiveId" clId="{A25D7637-D0B6-4F5D-BABA-66A05ED2ACB9}" dt="2022-11-01T15:46:19.822" v="680"/>
          <ac:spMkLst>
            <pc:docMk/>
            <pc:sldMk cId="3496050008" sldId="289"/>
            <ac:spMk id="224" creationId="{2091C702-33BD-175B-E4C2-846AF4E4E495}"/>
          </ac:spMkLst>
        </pc:spChg>
        <pc:spChg chg="mod">
          <ac:chgData name="Sven Van de Velde" userId="00b08bc3e1e83696" providerId="LiveId" clId="{A25D7637-D0B6-4F5D-BABA-66A05ED2ACB9}" dt="2022-11-01T15:46:19.822" v="680"/>
          <ac:spMkLst>
            <pc:docMk/>
            <pc:sldMk cId="3496050008" sldId="289"/>
            <ac:spMk id="225" creationId="{05C4F619-650D-7C35-9A1F-E9F073C539FA}"/>
          </ac:spMkLst>
        </pc:spChg>
        <pc:spChg chg="mod">
          <ac:chgData name="Sven Van de Velde" userId="00b08bc3e1e83696" providerId="LiveId" clId="{A25D7637-D0B6-4F5D-BABA-66A05ED2ACB9}" dt="2022-11-01T15:46:19.822" v="680"/>
          <ac:spMkLst>
            <pc:docMk/>
            <pc:sldMk cId="3496050008" sldId="289"/>
            <ac:spMk id="227" creationId="{6D2A65D0-AD96-6BF3-25CF-7678DA712F43}"/>
          </ac:spMkLst>
        </pc:spChg>
        <pc:spChg chg="mod">
          <ac:chgData name="Sven Van de Velde" userId="00b08bc3e1e83696" providerId="LiveId" clId="{A25D7637-D0B6-4F5D-BABA-66A05ED2ACB9}" dt="2022-11-01T15:46:19.822" v="680"/>
          <ac:spMkLst>
            <pc:docMk/>
            <pc:sldMk cId="3496050008" sldId="289"/>
            <ac:spMk id="228" creationId="{E0683A5E-9F09-3C6B-2F6B-CB5E5FB9D685}"/>
          </ac:spMkLst>
        </pc:spChg>
        <pc:spChg chg="mod">
          <ac:chgData name="Sven Van de Velde" userId="00b08bc3e1e83696" providerId="LiveId" clId="{A25D7637-D0B6-4F5D-BABA-66A05ED2ACB9}" dt="2022-11-01T15:46:19.822" v="680"/>
          <ac:spMkLst>
            <pc:docMk/>
            <pc:sldMk cId="3496050008" sldId="289"/>
            <ac:spMk id="230" creationId="{06134F27-62BB-2C33-EFBD-BFDD34C38900}"/>
          </ac:spMkLst>
        </pc:spChg>
        <pc:spChg chg="mod">
          <ac:chgData name="Sven Van de Velde" userId="00b08bc3e1e83696" providerId="LiveId" clId="{A25D7637-D0B6-4F5D-BABA-66A05ED2ACB9}" dt="2022-11-01T15:46:19.822" v="680"/>
          <ac:spMkLst>
            <pc:docMk/>
            <pc:sldMk cId="3496050008" sldId="289"/>
            <ac:spMk id="231" creationId="{924C0DDD-A446-DA7D-7D52-59B1F207FB2F}"/>
          </ac:spMkLst>
        </pc:spChg>
        <pc:spChg chg="mod">
          <ac:chgData name="Sven Van de Velde" userId="00b08bc3e1e83696" providerId="LiveId" clId="{A25D7637-D0B6-4F5D-BABA-66A05ED2ACB9}" dt="2022-11-01T15:46:19.822" v="680"/>
          <ac:spMkLst>
            <pc:docMk/>
            <pc:sldMk cId="3496050008" sldId="289"/>
            <ac:spMk id="233" creationId="{4FF687E3-A3AC-CA9D-1283-2E2139DFDD05}"/>
          </ac:spMkLst>
        </pc:spChg>
        <pc:spChg chg="mod">
          <ac:chgData name="Sven Van de Velde" userId="00b08bc3e1e83696" providerId="LiveId" clId="{A25D7637-D0B6-4F5D-BABA-66A05ED2ACB9}" dt="2022-11-01T15:46:19.822" v="680"/>
          <ac:spMkLst>
            <pc:docMk/>
            <pc:sldMk cId="3496050008" sldId="289"/>
            <ac:spMk id="234" creationId="{CE4244D2-0EE7-5081-66A5-90DD5DD23265}"/>
          </ac:spMkLst>
        </pc:spChg>
        <pc:spChg chg="mod">
          <ac:chgData name="Sven Van de Velde" userId="00b08bc3e1e83696" providerId="LiveId" clId="{A25D7637-D0B6-4F5D-BABA-66A05ED2ACB9}" dt="2022-11-01T15:46:19.822" v="680"/>
          <ac:spMkLst>
            <pc:docMk/>
            <pc:sldMk cId="3496050008" sldId="289"/>
            <ac:spMk id="236" creationId="{5B494D65-EA28-3266-E813-4147491786DD}"/>
          </ac:spMkLst>
        </pc:spChg>
        <pc:spChg chg="mod">
          <ac:chgData name="Sven Van de Velde" userId="00b08bc3e1e83696" providerId="LiveId" clId="{A25D7637-D0B6-4F5D-BABA-66A05ED2ACB9}" dt="2022-11-01T15:46:19.822" v="680"/>
          <ac:spMkLst>
            <pc:docMk/>
            <pc:sldMk cId="3496050008" sldId="289"/>
            <ac:spMk id="237" creationId="{A8F8174F-2C5C-0C86-5878-B740285A401A}"/>
          </ac:spMkLst>
        </pc:spChg>
        <pc:spChg chg="mod">
          <ac:chgData name="Sven Van de Velde" userId="00b08bc3e1e83696" providerId="LiveId" clId="{A25D7637-D0B6-4F5D-BABA-66A05ED2ACB9}" dt="2022-11-01T15:46:19.822" v="680"/>
          <ac:spMkLst>
            <pc:docMk/>
            <pc:sldMk cId="3496050008" sldId="289"/>
            <ac:spMk id="239" creationId="{E0A73EE2-3A0C-D5E3-EEBD-7C9961DA843D}"/>
          </ac:spMkLst>
        </pc:spChg>
        <pc:spChg chg="mod">
          <ac:chgData name="Sven Van de Velde" userId="00b08bc3e1e83696" providerId="LiveId" clId="{A25D7637-D0B6-4F5D-BABA-66A05ED2ACB9}" dt="2022-11-01T15:46:19.822" v="680"/>
          <ac:spMkLst>
            <pc:docMk/>
            <pc:sldMk cId="3496050008" sldId="289"/>
            <ac:spMk id="240" creationId="{E87F1764-1FC2-E08C-DC98-F1BF19B44997}"/>
          </ac:spMkLst>
        </pc:spChg>
        <pc:spChg chg="mod">
          <ac:chgData name="Sven Van de Velde" userId="00b08bc3e1e83696" providerId="LiveId" clId="{A25D7637-D0B6-4F5D-BABA-66A05ED2ACB9}" dt="2022-11-01T15:46:19.822" v="680"/>
          <ac:spMkLst>
            <pc:docMk/>
            <pc:sldMk cId="3496050008" sldId="289"/>
            <ac:spMk id="242" creationId="{8103FC7A-A4AC-C728-244B-93A39B568B60}"/>
          </ac:spMkLst>
        </pc:spChg>
        <pc:spChg chg="mod">
          <ac:chgData name="Sven Van de Velde" userId="00b08bc3e1e83696" providerId="LiveId" clId="{A25D7637-D0B6-4F5D-BABA-66A05ED2ACB9}" dt="2022-11-01T15:46:19.822" v="680"/>
          <ac:spMkLst>
            <pc:docMk/>
            <pc:sldMk cId="3496050008" sldId="289"/>
            <ac:spMk id="243" creationId="{B6810C89-0879-EDB0-FCA6-0DEC809CD708}"/>
          </ac:spMkLst>
        </pc:spChg>
        <pc:spChg chg="mod">
          <ac:chgData name="Sven Van de Velde" userId="00b08bc3e1e83696" providerId="LiveId" clId="{A25D7637-D0B6-4F5D-BABA-66A05ED2ACB9}" dt="2022-11-01T15:46:19.822" v="680"/>
          <ac:spMkLst>
            <pc:docMk/>
            <pc:sldMk cId="3496050008" sldId="289"/>
            <ac:spMk id="245" creationId="{2E8DB76D-51B6-C076-89D2-A6CD561569E1}"/>
          </ac:spMkLst>
        </pc:spChg>
        <pc:spChg chg="mod">
          <ac:chgData name="Sven Van de Velde" userId="00b08bc3e1e83696" providerId="LiveId" clId="{A25D7637-D0B6-4F5D-BABA-66A05ED2ACB9}" dt="2022-11-01T15:46:19.822" v="680"/>
          <ac:spMkLst>
            <pc:docMk/>
            <pc:sldMk cId="3496050008" sldId="289"/>
            <ac:spMk id="246" creationId="{DE66D16C-2519-9B98-2B62-BD7D89646852}"/>
          </ac:spMkLst>
        </pc:spChg>
        <pc:spChg chg="mod">
          <ac:chgData name="Sven Van de Velde" userId="00b08bc3e1e83696" providerId="LiveId" clId="{A25D7637-D0B6-4F5D-BABA-66A05ED2ACB9}" dt="2022-11-01T20:34:54.376" v="865"/>
          <ac:spMkLst>
            <pc:docMk/>
            <pc:sldMk cId="3496050008" sldId="289"/>
            <ac:spMk id="247" creationId="{AC36C344-4DC7-50EC-9787-8C0A90F97C19}"/>
          </ac:spMkLst>
        </pc:spChg>
        <pc:spChg chg="mod">
          <ac:chgData name="Sven Van de Velde" userId="00b08bc3e1e83696" providerId="LiveId" clId="{A25D7637-D0B6-4F5D-BABA-66A05ED2ACB9}" dt="2022-11-01T15:46:19.822" v="680"/>
          <ac:spMkLst>
            <pc:docMk/>
            <pc:sldMk cId="3496050008" sldId="289"/>
            <ac:spMk id="248" creationId="{3F1DCC60-3D96-40B4-13AD-8979294C5D2D}"/>
          </ac:spMkLst>
        </pc:spChg>
        <pc:spChg chg="mod">
          <ac:chgData name="Sven Van de Velde" userId="00b08bc3e1e83696" providerId="LiveId" clId="{A25D7637-D0B6-4F5D-BABA-66A05ED2ACB9}" dt="2022-11-01T20:34:54.376" v="865"/>
          <ac:spMkLst>
            <pc:docMk/>
            <pc:sldMk cId="3496050008" sldId="289"/>
            <ac:spMk id="249" creationId="{06C4E99E-57AF-0BD7-FE8A-A60DFE873154}"/>
          </ac:spMkLst>
        </pc:spChg>
        <pc:spChg chg="mod">
          <ac:chgData name="Sven Van de Velde" userId="00b08bc3e1e83696" providerId="LiveId" clId="{A25D7637-D0B6-4F5D-BABA-66A05ED2ACB9}" dt="2022-11-01T15:46:19.822" v="680"/>
          <ac:spMkLst>
            <pc:docMk/>
            <pc:sldMk cId="3496050008" sldId="289"/>
            <ac:spMk id="249" creationId="{87314202-75B1-F3F7-84AD-6322E4DE6008}"/>
          </ac:spMkLst>
        </pc:spChg>
        <pc:spChg chg="del mod topLvl">
          <ac:chgData name="Sven Van de Velde" userId="00b08bc3e1e83696" providerId="LiveId" clId="{A25D7637-D0B6-4F5D-BABA-66A05ED2ACB9}" dt="2022-11-02T07:16:59.314" v="1673" actId="478"/>
          <ac:spMkLst>
            <pc:docMk/>
            <pc:sldMk cId="3496050008" sldId="289"/>
            <ac:spMk id="251" creationId="{D0DA363D-E030-0B08-9CA3-5311CF8F4590}"/>
          </ac:spMkLst>
        </pc:spChg>
        <pc:spChg chg="del mod topLvl">
          <ac:chgData name="Sven Van de Velde" userId="00b08bc3e1e83696" providerId="LiveId" clId="{A25D7637-D0B6-4F5D-BABA-66A05ED2ACB9}" dt="2022-11-02T07:16:59.314" v="1673" actId="478"/>
          <ac:spMkLst>
            <pc:docMk/>
            <pc:sldMk cId="3496050008" sldId="289"/>
            <ac:spMk id="252" creationId="{46E460DD-6A60-B6AE-B098-337430C597A5}"/>
          </ac:spMkLst>
        </pc:spChg>
        <pc:spChg chg="del mod topLvl">
          <ac:chgData name="Sven Van de Velde" userId="00b08bc3e1e83696" providerId="LiveId" clId="{A25D7637-D0B6-4F5D-BABA-66A05ED2ACB9}" dt="2022-11-02T07:16:59.314" v="1673" actId="478"/>
          <ac:spMkLst>
            <pc:docMk/>
            <pc:sldMk cId="3496050008" sldId="289"/>
            <ac:spMk id="254" creationId="{F782A903-737A-A4BE-1723-E445DCE22F5E}"/>
          </ac:spMkLst>
        </pc:spChg>
        <pc:spChg chg="del mod topLvl">
          <ac:chgData name="Sven Van de Velde" userId="00b08bc3e1e83696" providerId="LiveId" clId="{A25D7637-D0B6-4F5D-BABA-66A05ED2ACB9}" dt="2022-11-02T07:16:59.314" v="1673" actId="478"/>
          <ac:spMkLst>
            <pc:docMk/>
            <pc:sldMk cId="3496050008" sldId="289"/>
            <ac:spMk id="255" creationId="{BC02045D-B64D-59B8-71E1-E99F2B8F5F7C}"/>
          </ac:spMkLst>
        </pc:spChg>
        <pc:spChg chg="add del mod">
          <ac:chgData name="Sven Van de Velde" userId="00b08bc3e1e83696" providerId="LiveId" clId="{A25D7637-D0B6-4F5D-BABA-66A05ED2ACB9}" dt="2022-11-02T07:16:59.314" v="1673" actId="478"/>
          <ac:spMkLst>
            <pc:docMk/>
            <pc:sldMk cId="3496050008" sldId="289"/>
            <ac:spMk id="256" creationId="{AF1EF307-0AEE-1C40-FACB-5269FA503779}"/>
          </ac:spMkLst>
        </pc:spChg>
        <pc:spChg chg="add del mod">
          <ac:chgData name="Sven Van de Velde" userId="00b08bc3e1e83696" providerId="LiveId" clId="{A25D7637-D0B6-4F5D-BABA-66A05ED2ACB9}" dt="2022-11-02T07:16:59.314" v="1673" actId="478"/>
          <ac:spMkLst>
            <pc:docMk/>
            <pc:sldMk cId="3496050008" sldId="289"/>
            <ac:spMk id="257" creationId="{2F5406F9-9B73-C0F9-A47D-D90EF5E8A459}"/>
          </ac:spMkLst>
        </pc:spChg>
        <pc:spChg chg="del mod topLvl">
          <ac:chgData name="Sven Van de Velde" userId="00b08bc3e1e83696" providerId="LiveId" clId="{A25D7637-D0B6-4F5D-BABA-66A05ED2ACB9}" dt="2022-11-02T07:16:59.314" v="1673" actId="478"/>
          <ac:spMkLst>
            <pc:docMk/>
            <pc:sldMk cId="3496050008" sldId="289"/>
            <ac:spMk id="260" creationId="{63D3CB77-84C8-5EFD-C603-52D331D12C35}"/>
          </ac:spMkLst>
        </pc:spChg>
        <pc:spChg chg="del mod topLvl">
          <ac:chgData name="Sven Van de Velde" userId="00b08bc3e1e83696" providerId="LiveId" clId="{A25D7637-D0B6-4F5D-BABA-66A05ED2ACB9}" dt="2022-11-02T07:16:59.314" v="1673" actId="478"/>
          <ac:spMkLst>
            <pc:docMk/>
            <pc:sldMk cId="3496050008" sldId="289"/>
            <ac:spMk id="261" creationId="{64B474B1-CC1F-AA94-5A6A-39EE7CB9AB00}"/>
          </ac:spMkLst>
        </pc:spChg>
        <pc:spChg chg="mod">
          <ac:chgData name="Sven Van de Velde" userId="00b08bc3e1e83696" providerId="LiveId" clId="{A25D7637-D0B6-4F5D-BABA-66A05ED2ACB9}" dt="2022-11-01T20:34:54.376" v="865"/>
          <ac:spMkLst>
            <pc:docMk/>
            <pc:sldMk cId="3496050008" sldId="289"/>
            <ac:spMk id="262" creationId="{B2F2F145-A9FD-3DAC-67F8-6BB03610ABA0}"/>
          </ac:spMkLst>
        </pc:spChg>
        <pc:spChg chg="mod">
          <ac:chgData name="Sven Van de Velde" userId="00b08bc3e1e83696" providerId="LiveId" clId="{A25D7637-D0B6-4F5D-BABA-66A05ED2ACB9}" dt="2022-11-01T20:34:54.376" v="865"/>
          <ac:spMkLst>
            <pc:docMk/>
            <pc:sldMk cId="3496050008" sldId="289"/>
            <ac:spMk id="264" creationId="{C58C9D40-10D1-A1E7-F6EA-AC8CDFDA3870}"/>
          </ac:spMkLst>
        </pc:spChg>
        <pc:spChg chg="mod">
          <ac:chgData name="Sven Van de Velde" userId="00b08bc3e1e83696" providerId="LiveId" clId="{A25D7637-D0B6-4F5D-BABA-66A05ED2ACB9}" dt="2022-11-01T20:34:54.376" v="865"/>
          <ac:spMkLst>
            <pc:docMk/>
            <pc:sldMk cId="3496050008" sldId="289"/>
            <ac:spMk id="265" creationId="{D494AA64-639B-10F6-AD88-7FF704DED5CC}"/>
          </ac:spMkLst>
        </pc:spChg>
        <pc:spChg chg="mod">
          <ac:chgData name="Sven Van de Velde" userId="00b08bc3e1e83696" providerId="LiveId" clId="{A25D7637-D0B6-4F5D-BABA-66A05ED2ACB9}" dt="2022-11-01T20:34:54.376" v="865"/>
          <ac:spMkLst>
            <pc:docMk/>
            <pc:sldMk cId="3496050008" sldId="289"/>
            <ac:spMk id="267" creationId="{357D4C84-6C5C-D8EC-F00A-E1493933CB20}"/>
          </ac:spMkLst>
        </pc:spChg>
        <pc:spChg chg="mod">
          <ac:chgData name="Sven Van de Velde" userId="00b08bc3e1e83696" providerId="LiveId" clId="{A25D7637-D0B6-4F5D-BABA-66A05ED2ACB9}" dt="2022-11-01T20:34:54.376" v="865"/>
          <ac:spMkLst>
            <pc:docMk/>
            <pc:sldMk cId="3496050008" sldId="289"/>
            <ac:spMk id="268" creationId="{0C0BEA41-0153-2AD9-22C5-DE14D7B663D6}"/>
          </ac:spMkLst>
        </pc:spChg>
        <pc:spChg chg="mod">
          <ac:chgData name="Sven Van de Velde" userId="00b08bc3e1e83696" providerId="LiveId" clId="{A25D7637-D0B6-4F5D-BABA-66A05ED2ACB9}" dt="2022-11-01T20:34:54.376" v="865"/>
          <ac:spMkLst>
            <pc:docMk/>
            <pc:sldMk cId="3496050008" sldId="289"/>
            <ac:spMk id="270" creationId="{7818F688-61B3-864E-44BF-5A1A6F3177EE}"/>
          </ac:spMkLst>
        </pc:spChg>
        <pc:spChg chg="mod">
          <ac:chgData name="Sven Van de Velde" userId="00b08bc3e1e83696" providerId="LiveId" clId="{A25D7637-D0B6-4F5D-BABA-66A05ED2ACB9}" dt="2022-11-01T20:34:54.376" v="865"/>
          <ac:spMkLst>
            <pc:docMk/>
            <pc:sldMk cId="3496050008" sldId="289"/>
            <ac:spMk id="271" creationId="{E8409FD2-BA86-8AF8-D9CF-1197B3DB90C1}"/>
          </ac:spMkLst>
        </pc:spChg>
        <pc:spChg chg="mod">
          <ac:chgData name="Sven Van de Velde" userId="00b08bc3e1e83696" providerId="LiveId" clId="{A25D7637-D0B6-4F5D-BABA-66A05ED2ACB9}" dt="2022-11-01T20:34:54.376" v="865"/>
          <ac:spMkLst>
            <pc:docMk/>
            <pc:sldMk cId="3496050008" sldId="289"/>
            <ac:spMk id="273" creationId="{511B6B7B-3346-82F9-3A7F-FFB640B7D8DE}"/>
          </ac:spMkLst>
        </pc:spChg>
        <pc:spChg chg="mod">
          <ac:chgData name="Sven Van de Velde" userId="00b08bc3e1e83696" providerId="LiveId" clId="{A25D7637-D0B6-4F5D-BABA-66A05ED2ACB9}" dt="2022-11-01T20:34:54.376" v="865"/>
          <ac:spMkLst>
            <pc:docMk/>
            <pc:sldMk cId="3496050008" sldId="289"/>
            <ac:spMk id="274" creationId="{21C5B5BB-F81B-F385-C68A-07021B94950D}"/>
          </ac:spMkLst>
        </pc:spChg>
        <pc:spChg chg="del mod topLvl">
          <ac:chgData name="Sven Van de Velde" userId="00b08bc3e1e83696" providerId="LiveId" clId="{A25D7637-D0B6-4F5D-BABA-66A05ED2ACB9}" dt="2022-11-02T07:16:59.314" v="1673" actId="478"/>
          <ac:spMkLst>
            <pc:docMk/>
            <pc:sldMk cId="3496050008" sldId="289"/>
            <ac:spMk id="276" creationId="{FF63DF6E-1BD7-B30D-C531-1972118B63B6}"/>
          </ac:spMkLst>
        </pc:spChg>
        <pc:spChg chg="del mod topLvl">
          <ac:chgData name="Sven Van de Velde" userId="00b08bc3e1e83696" providerId="LiveId" clId="{A25D7637-D0B6-4F5D-BABA-66A05ED2ACB9}" dt="2022-11-02T07:16:59.314" v="1673" actId="478"/>
          <ac:spMkLst>
            <pc:docMk/>
            <pc:sldMk cId="3496050008" sldId="289"/>
            <ac:spMk id="277" creationId="{7CD3A968-3938-25CB-5D30-8FFFFDD172DC}"/>
          </ac:spMkLst>
        </pc:spChg>
        <pc:spChg chg="del mod topLvl">
          <ac:chgData name="Sven Van de Velde" userId="00b08bc3e1e83696" providerId="LiveId" clId="{A25D7637-D0B6-4F5D-BABA-66A05ED2ACB9}" dt="2022-11-02T07:16:59.314" v="1673" actId="478"/>
          <ac:spMkLst>
            <pc:docMk/>
            <pc:sldMk cId="3496050008" sldId="289"/>
            <ac:spMk id="279" creationId="{4E4CBF41-6276-72E2-E46F-E1D18DDF2B5B}"/>
          </ac:spMkLst>
        </pc:spChg>
        <pc:spChg chg="del mod topLvl">
          <ac:chgData name="Sven Van de Velde" userId="00b08bc3e1e83696" providerId="LiveId" clId="{A25D7637-D0B6-4F5D-BABA-66A05ED2ACB9}" dt="2022-11-02T07:16:59.314" v="1673" actId="478"/>
          <ac:spMkLst>
            <pc:docMk/>
            <pc:sldMk cId="3496050008" sldId="289"/>
            <ac:spMk id="280" creationId="{7893CB75-48D9-D783-4609-805D67E10F2D}"/>
          </ac:spMkLst>
        </pc:spChg>
        <pc:spChg chg="add del mod">
          <ac:chgData name="Sven Van de Velde" userId="00b08bc3e1e83696" providerId="LiveId" clId="{A25D7637-D0B6-4F5D-BABA-66A05ED2ACB9}" dt="2022-11-02T07:16:59.314" v="1673" actId="478"/>
          <ac:spMkLst>
            <pc:docMk/>
            <pc:sldMk cId="3496050008" sldId="289"/>
            <ac:spMk id="281" creationId="{8D1AB71B-C2B9-2C68-5705-8FD9680712E1}"/>
          </ac:spMkLst>
        </pc:spChg>
        <pc:spChg chg="add del mod">
          <ac:chgData name="Sven Van de Velde" userId="00b08bc3e1e83696" providerId="LiveId" clId="{A25D7637-D0B6-4F5D-BABA-66A05ED2ACB9}" dt="2022-11-02T07:16:59.314" v="1673" actId="478"/>
          <ac:spMkLst>
            <pc:docMk/>
            <pc:sldMk cId="3496050008" sldId="289"/>
            <ac:spMk id="282" creationId="{55DDBD2E-B1DE-2B9D-7949-7F4DF6932938}"/>
          </ac:spMkLst>
        </pc:spChg>
        <pc:spChg chg="del mod topLvl">
          <ac:chgData name="Sven Van de Velde" userId="00b08bc3e1e83696" providerId="LiveId" clId="{A25D7637-D0B6-4F5D-BABA-66A05ED2ACB9}" dt="2022-11-02T07:16:59.314" v="1673" actId="478"/>
          <ac:spMkLst>
            <pc:docMk/>
            <pc:sldMk cId="3496050008" sldId="289"/>
            <ac:spMk id="285" creationId="{3B7DAAF3-6F2C-464C-6540-28EB82B6843F}"/>
          </ac:spMkLst>
        </pc:spChg>
        <pc:spChg chg="del mod topLvl">
          <ac:chgData name="Sven Van de Velde" userId="00b08bc3e1e83696" providerId="LiveId" clId="{A25D7637-D0B6-4F5D-BABA-66A05ED2ACB9}" dt="2022-11-02T07:16:59.314" v="1673" actId="478"/>
          <ac:spMkLst>
            <pc:docMk/>
            <pc:sldMk cId="3496050008" sldId="289"/>
            <ac:spMk id="286" creationId="{A16FA882-50EF-4B70-A907-4E98DC8C68BA}"/>
          </ac:spMkLst>
        </pc:spChg>
        <pc:spChg chg="add del mod">
          <ac:chgData name="Sven Van de Velde" userId="00b08bc3e1e83696" providerId="LiveId" clId="{A25D7637-D0B6-4F5D-BABA-66A05ED2ACB9}" dt="2022-11-01T20:49:20.913" v="1148" actId="478"/>
          <ac:spMkLst>
            <pc:docMk/>
            <pc:sldMk cId="3496050008" sldId="289"/>
            <ac:spMk id="288" creationId="{45ED82A2-BA79-95A3-6773-85E36EE5067C}"/>
          </ac:spMkLst>
        </pc:spChg>
        <pc:spChg chg="mod">
          <ac:chgData name="Sven Van de Velde" userId="00b08bc3e1e83696" providerId="LiveId" clId="{A25D7637-D0B6-4F5D-BABA-66A05ED2ACB9}" dt="2022-11-01T20:35:00.720" v="883"/>
          <ac:spMkLst>
            <pc:docMk/>
            <pc:sldMk cId="3496050008" sldId="289"/>
            <ac:spMk id="290" creationId="{ABD1CE2D-7AB1-B951-0261-C474FE39A63C}"/>
          </ac:spMkLst>
        </pc:spChg>
        <pc:spChg chg="mod">
          <ac:chgData name="Sven Van de Velde" userId="00b08bc3e1e83696" providerId="LiveId" clId="{A25D7637-D0B6-4F5D-BABA-66A05ED2ACB9}" dt="2022-11-01T20:35:00.720" v="883"/>
          <ac:spMkLst>
            <pc:docMk/>
            <pc:sldMk cId="3496050008" sldId="289"/>
            <ac:spMk id="291" creationId="{E47B94BA-7DB3-90D4-8429-0D317094C879}"/>
          </ac:spMkLst>
        </pc:spChg>
        <pc:spChg chg="mod">
          <ac:chgData name="Sven Van de Velde" userId="00b08bc3e1e83696" providerId="LiveId" clId="{A25D7637-D0B6-4F5D-BABA-66A05ED2ACB9}" dt="2022-11-01T20:35:00.720" v="883"/>
          <ac:spMkLst>
            <pc:docMk/>
            <pc:sldMk cId="3496050008" sldId="289"/>
            <ac:spMk id="293" creationId="{C43D33D8-4650-5A07-60D8-93BDDF407A89}"/>
          </ac:spMkLst>
        </pc:spChg>
        <pc:spChg chg="mod">
          <ac:chgData name="Sven Van de Velde" userId="00b08bc3e1e83696" providerId="LiveId" clId="{A25D7637-D0B6-4F5D-BABA-66A05ED2ACB9}" dt="2022-11-01T20:35:00.720" v="883"/>
          <ac:spMkLst>
            <pc:docMk/>
            <pc:sldMk cId="3496050008" sldId="289"/>
            <ac:spMk id="294" creationId="{17D796C1-86E4-27A7-A1E1-E6F46FACB8F9}"/>
          </ac:spMkLst>
        </pc:spChg>
        <pc:spChg chg="mod">
          <ac:chgData name="Sven Van de Velde" userId="00b08bc3e1e83696" providerId="LiveId" clId="{A25D7637-D0B6-4F5D-BABA-66A05ED2ACB9}" dt="2022-11-01T20:35:00.720" v="883"/>
          <ac:spMkLst>
            <pc:docMk/>
            <pc:sldMk cId="3496050008" sldId="289"/>
            <ac:spMk id="296" creationId="{71225418-0339-DB51-D324-A1094E00670C}"/>
          </ac:spMkLst>
        </pc:spChg>
        <pc:spChg chg="mod">
          <ac:chgData name="Sven Van de Velde" userId="00b08bc3e1e83696" providerId="LiveId" clId="{A25D7637-D0B6-4F5D-BABA-66A05ED2ACB9}" dt="2022-11-01T20:35:00.720" v="883"/>
          <ac:spMkLst>
            <pc:docMk/>
            <pc:sldMk cId="3496050008" sldId="289"/>
            <ac:spMk id="297" creationId="{2DB3FF36-E9D3-FCE4-8E98-735B9E65D7F7}"/>
          </ac:spMkLst>
        </pc:spChg>
        <pc:spChg chg="mod">
          <ac:chgData name="Sven Van de Velde" userId="00b08bc3e1e83696" providerId="LiveId" clId="{A25D7637-D0B6-4F5D-BABA-66A05ED2ACB9}" dt="2022-11-01T20:35:00.720" v="883"/>
          <ac:spMkLst>
            <pc:docMk/>
            <pc:sldMk cId="3496050008" sldId="289"/>
            <ac:spMk id="299" creationId="{5A540646-F49F-CE3A-11CB-E5B04734F6F4}"/>
          </ac:spMkLst>
        </pc:spChg>
        <pc:spChg chg="mod">
          <ac:chgData name="Sven Van de Velde" userId="00b08bc3e1e83696" providerId="LiveId" clId="{A25D7637-D0B6-4F5D-BABA-66A05ED2ACB9}" dt="2022-11-01T20:35:00.720" v="883"/>
          <ac:spMkLst>
            <pc:docMk/>
            <pc:sldMk cId="3496050008" sldId="289"/>
            <ac:spMk id="300" creationId="{3DB9B301-4043-91F1-A3FA-DC4F5C639502}"/>
          </ac:spMkLst>
        </pc:spChg>
        <pc:spChg chg="mod">
          <ac:chgData name="Sven Van de Velde" userId="00b08bc3e1e83696" providerId="LiveId" clId="{A25D7637-D0B6-4F5D-BABA-66A05ED2ACB9}" dt="2022-11-01T20:35:00.720" v="883"/>
          <ac:spMkLst>
            <pc:docMk/>
            <pc:sldMk cId="3496050008" sldId="289"/>
            <ac:spMk id="302" creationId="{64E3A8C8-C84C-3E88-C4D7-C5E32C4EC351}"/>
          </ac:spMkLst>
        </pc:spChg>
        <pc:spChg chg="mod">
          <ac:chgData name="Sven Van de Velde" userId="00b08bc3e1e83696" providerId="LiveId" clId="{A25D7637-D0B6-4F5D-BABA-66A05ED2ACB9}" dt="2022-11-01T20:35:00.720" v="883"/>
          <ac:spMkLst>
            <pc:docMk/>
            <pc:sldMk cId="3496050008" sldId="289"/>
            <ac:spMk id="303" creationId="{26D1EAED-A9B0-116D-D09A-5C5ECB7BC004}"/>
          </ac:spMkLst>
        </pc:spChg>
        <pc:spChg chg="mod">
          <ac:chgData name="Sven Van de Velde" userId="00b08bc3e1e83696" providerId="LiveId" clId="{A25D7637-D0B6-4F5D-BABA-66A05ED2ACB9}" dt="2022-11-01T20:35:00.720" v="883"/>
          <ac:spMkLst>
            <pc:docMk/>
            <pc:sldMk cId="3496050008" sldId="289"/>
            <ac:spMk id="305" creationId="{F32DD0DD-0A57-CF99-097A-8309263DF74F}"/>
          </ac:spMkLst>
        </pc:spChg>
        <pc:spChg chg="mod">
          <ac:chgData name="Sven Van de Velde" userId="00b08bc3e1e83696" providerId="LiveId" clId="{A25D7637-D0B6-4F5D-BABA-66A05ED2ACB9}" dt="2022-11-01T20:35:00.720" v="883"/>
          <ac:spMkLst>
            <pc:docMk/>
            <pc:sldMk cId="3496050008" sldId="289"/>
            <ac:spMk id="306" creationId="{839FAB08-9A70-21CF-BDEF-EE417687D207}"/>
          </ac:spMkLst>
        </pc:spChg>
        <pc:spChg chg="mod">
          <ac:chgData name="Sven Van de Velde" userId="00b08bc3e1e83696" providerId="LiveId" clId="{A25D7637-D0B6-4F5D-BABA-66A05ED2ACB9}" dt="2022-11-01T20:35:00.720" v="883"/>
          <ac:spMkLst>
            <pc:docMk/>
            <pc:sldMk cId="3496050008" sldId="289"/>
            <ac:spMk id="308" creationId="{509DFD36-6378-4351-F76F-58994E4BCDDE}"/>
          </ac:spMkLst>
        </pc:spChg>
        <pc:spChg chg="mod">
          <ac:chgData name="Sven Van de Velde" userId="00b08bc3e1e83696" providerId="LiveId" clId="{A25D7637-D0B6-4F5D-BABA-66A05ED2ACB9}" dt="2022-11-01T20:35:00.720" v="883"/>
          <ac:spMkLst>
            <pc:docMk/>
            <pc:sldMk cId="3496050008" sldId="289"/>
            <ac:spMk id="309" creationId="{1D2CE1DC-26C6-6C87-30B5-3C3CF6E5EAAC}"/>
          </ac:spMkLst>
        </pc:spChg>
        <pc:spChg chg="mod">
          <ac:chgData name="Sven Van de Velde" userId="00b08bc3e1e83696" providerId="LiveId" clId="{A25D7637-D0B6-4F5D-BABA-66A05ED2ACB9}" dt="2022-11-01T20:35:00.720" v="883"/>
          <ac:spMkLst>
            <pc:docMk/>
            <pc:sldMk cId="3496050008" sldId="289"/>
            <ac:spMk id="311" creationId="{D84FA00A-AE5D-942E-D060-FF6931CECE53}"/>
          </ac:spMkLst>
        </pc:spChg>
        <pc:spChg chg="mod">
          <ac:chgData name="Sven Van de Velde" userId="00b08bc3e1e83696" providerId="LiveId" clId="{A25D7637-D0B6-4F5D-BABA-66A05ED2ACB9}" dt="2022-11-01T20:35:00.720" v="883"/>
          <ac:spMkLst>
            <pc:docMk/>
            <pc:sldMk cId="3496050008" sldId="289"/>
            <ac:spMk id="312" creationId="{815476DC-7DA0-4C56-0396-FD1878F230C9}"/>
          </ac:spMkLst>
        </pc:spChg>
        <pc:spChg chg="mod">
          <ac:chgData name="Sven Van de Velde" userId="00b08bc3e1e83696" providerId="LiveId" clId="{A25D7637-D0B6-4F5D-BABA-66A05ED2ACB9}" dt="2022-11-01T20:35:00.720" v="883"/>
          <ac:spMkLst>
            <pc:docMk/>
            <pc:sldMk cId="3496050008" sldId="289"/>
            <ac:spMk id="314" creationId="{AE350031-1104-EB34-BDE2-4B07A7A9B945}"/>
          </ac:spMkLst>
        </pc:spChg>
        <pc:spChg chg="mod">
          <ac:chgData name="Sven Van de Velde" userId="00b08bc3e1e83696" providerId="LiveId" clId="{A25D7637-D0B6-4F5D-BABA-66A05ED2ACB9}" dt="2022-11-01T20:35:00.720" v="883"/>
          <ac:spMkLst>
            <pc:docMk/>
            <pc:sldMk cId="3496050008" sldId="289"/>
            <ac:spMk id="315" creationId="{E181A18E-E1D2-6763-F639-8BB09C1EFAA3}"/>
          </ac:spMkLst>
        </pc:spChg>
        <pc:spChg chg="mod">
          <ac:chgData name="Sven Van de Velde" userId="00b08bc3e1e83696" providerId="LiveId" clId="{A25D7637-D0B6-4F5D-BABA-66A05ED2ACB9}" dt="2022-11-01T20:35:00.720" v="883"/>
          <ac:spMkLst>
            <pc:docMk/>
            <pc:sldMk cId="3496050008" sldId="289"/>
            <ac:spMk id="317" creationId="{857D87CF-88DF-8FD0-6AA6-9ADCD8780E3F}"/>
          </ac:spMkLst>
        </pc:spChg>
        <pc:spChg chg="mod">
          <ac:chgData name="Sven Van de Velde" userId="00b08bc3e1e83696" providerId="LiveId" clId="{A25D7637-D0B6-4F5D-BABA-66A05ED2ACB9}" dt="2022-11-01T20:35:00.720" v="883"/>
          <ac:spMkLst>
            <pc:docMk/>
            <pc:sldMk cId="3496050008" sldId="289"/>
            <ac:spMk id="318" creationId="{EAD48770-D4B8-EA39-DEF3-5EC664E6F2ED}"/>
          </ac:spMkLst>
        </pc:spChg>
        <pc:spChg chg="mod">
          <ac:chgData name="Sven Van de Velde" userId="00b08bc3e1e83696" providerId="LiveId" clId="{A25D7637-D0B6-4F5D-BABA-66A05ED2ACB9}" dt="2022-11-01T20:35:00.720" v="883"/>
          <ac:spMkLst>
            <pc:docMk/>
            <pc:sldMk cId="3496050008" sldId="289"/>
            <ac:spMk id="320" creationId="{74D92C45-05B1-E051-038F-33117D096423}"/>
          </ac:spMkLst>
        </pc:spChg>
        <pc:spChg chg="mod">
          <ac:chgData name="Sven Van de Velde" userId="00b08bc3e1e83696" providerId="LiveId" clId="{A25D7637-D0B6-4F5D-BABA-66A05ED2ACB9}" dt="2022-11-01T20:35:00.720" v="883"/>
          <ac:spMkLst>
            <pc:docMk/>
            <pc:sldMk cId="3496050008" sldId="289"/>
            <ac:spMk id="321" creationId="{5D6FD5AF-A3A2-819C-604E-6A9C4E8AB069}"/>
          </ac:spMkLst>
        </pc:spChg>
        <pc:spChg chg="mod">
          <ac:chgData name="Sven Van de Velde" userId="00b08bc3e1e83696" providerId="LiveId" clId="{A25D7637-D0B6-4F5D-BABA-66A05ED2ACB9}" dt="2022-11-01T20:35:00.720" v="883"/>
          <ac:spMkLst>
            <pc:docMk/>
            <pc:sldMk cId="3496050008" sldId="289"/>
            <ac:spMk id="323" creationId="{57EECECE-4862-0FAF-1780-BA6EAA6F696C}"/>
          </ac:spMkLst>
        </pc:spChg>
        <pc:spChg chg="mod">
          <ac:chgData name="Sven Van de Velde" userId="00b08bc3e1e83696" providerId="LiveId" clId="{A25D7637-D0B6-4F5D-BABA-66A05ED2ACB9}" dt="2022-11-01T20:35:00.720" v="883"/>
          <ac:spMkLst>
            <pc:docMk/>
            <pc:sldMk cId="3496050008" sldId="289"/>
            <ac:spMk id="324" creationId="{822F7FA6-2364-4A20-B7ED-BD28BB62851D}"/>
          </ac:spMkLst>
        </pc:spChg>
        <pc:spChg chg="mod">
          <ac:chgData name="Sven Van de Velde" userId="00b08bc3e1e83696" providerId="LiveId" clId="{A25D7637-D0B6-4F5D-BABA-66A05ED2ACB9}" dt="2022-11-01T20:35:00.720" v="883"/>
          <ac:spMkLst>
            <pc:docMk/>
            <pc:sldMk cId="3496050008" sldId="289"/>
            <ac:spMk id="326" creationId="{3D4E5F65-8269-62A3-F557-9022EF118414}"/>
          </ac:spMkLst>
        </pc:spChg>
        <pc:spChg chg="mod">
          <ac:chgData name="Sven Van de Velde" userId="00b08bc3e1e83696" providerId="LiveId" clId="{A25D7637-D0B6-4F5D-BABA-66A05ED2ACB9}" dt="2022-11-01T20:35:00.720" v="883"/>
          <ac:spMkLst>
            <pc:docMk/>
            <pc:sldMk cId="3496050008" sldId="289"/>
            <ac:spMk id="327" creationId="{82281346-3017-5A3C-418C-69D5AF141D72}"/>
          </ac:spMkLst>
        </pc:spChg>
        <pc:spChg chg="mod">
          <ac:chgData name="Sven Van de Velde" userId="00b08bc3e1e83696" providerId="LiveId" clId="{A25D7637-D0B6-4F5D-BABA-66A05ED2ACB9}" dt="2022-11-01T20:35:00.720" v="883"/>
          <ac:spMkLst>
            <pc:docMk/>
            <pc:sldMk cId="3496050008" sldId="289"/>
            <ac:spMk id="329" creationId="{F26F9E6F-06EB-4510-22C1-C14CF26290F1}"/>
          </ac:spMkLst>
        </pc:spChg>
        <pc:spChg chg="mod">
          <ac:chgData name="Sven Van de Velde" userId="00b08bc3e1e83696" providerId="LiveId" clId="{A25D7637-D0B6-4F5D-BABA-66A05ED2ACB9}" dt="2022-11-01T20:35:00.720" v="883"/>
          <ac:spMkLst>
            <pc:docMk/>
            <pc:sldMk cId="3496050008" sldId="289"/>
            <ac:spMk id="330" creationId="{4FF8027E-FAE3-23B9-EDE0-A8CB4C492594}"/>
          </ac:spMkLst>
        </pc:spChg>
        <pc:spChg chg="del mod topLvl">
          <ac:chgData name="Sven Van de Velde" userId="00b08bc3e1e83696" providerId="LiveId" clId="{A25D7637-D0B6-4F5D-BABA-66A05ED2ACB9}" dt="2022-11-02T07:16:59.314" v="1673" actId="478"/>
          <ac:spMkLst>
            <pc:docMk/>
            <pc:sldMk cId="3496050008" sldId="289"/>
            <ac:spMk id="332" creationId="{AFCAB8B0-1186-520A-1399-A7B01499AC2C}"/>
          </ac:spMkLst>
        </pc:spChg>
        <pc:spChg chg="del mod topLvl">
          <ac:chgData name="Sven Van de Velde" userId="00b08bc3e1e83696" providerId="LiveId" clId="{A25D7637-D0B6-4F5D-BABA-66A05ED2ACB9}" dt="2022-11-02T07:16:59.314" v="1673" actId="478"/>
          <ac:spMkLst>
            <pc:docMk/>
            <pc:sldMk cId="3496050008" sldId="289"/>
            <ac:spMk id="333" creationId="{B42907C6-EDCE-BA57-3CB3-D61C14A6531F}"/>
          </ac:spMkLst>
        </pc:spChg>
        <pc:spChg chg="add del mod">
          <ac:chgData name="Sven Van de Velde" userId="00b08bc3e1e83696" providerId="LiveId" clId="{A25D7637-D0B6-4F5D-BABA-66A05ED2ACB9}" dt="2022-11-02T07:16:59.314" v="1673" actId="478"/>
          <ac:spMkLst>
            <pc:docMk/>
            <pc:sldMk cId="3496050008" sldId="289"/>
            <ac:spMk id="334" creationId="{B5E71BB8-F703-6CB9-D195-7307F5FA8E81}"/>
          </ac:spMkLst>
        </pc:spChg>
        <pc:spChg chg="add del mod">
          <ac:chgData name="Sven Van de Velde" userId="00b08bc3e1e83696" providerId="LiveId" clId="{A25D7637-D0B6-4F5D-BABA-66A05ED2ACB9}" dt="2022-11-02T07:16:59.314" v="1673" actId="478"/>
          <ac:spMkLst>
            <pc:docMk/>
            <pc:sldMk cId="3496050008" sldId="289"/>
            <ac:spMk id="335" creationId="{03F1C630-EEEB-B8FD-7D54-271AD51666C2}"/>
          </ac:spMkLst>
        </pc:spChg>
        <pc:spChg chg="mod">
          <ac:chgData name="Sven Van de Velde" userId="00b08bc3e1e83696" providerId="LiveId" clId="{A25D7637-D0B6-4F5D-BABA-66A05ED2ACB9}" dt="2022-11-01T20:35:00.720" v="883"/>
          <ac:spMkLst>
            <pc:docMk/>
            <pc:sldMk cId="3496050008" sldId="289"/>
            <ac:spMk id="338" creationId="{5692A5B2-1486-AF70-C98B-1F1C2D9EA7D8}"/>
          </ac:spMkLst>
        </pc:spChg>
        <pc:spChg chg="mod">
          <ac:chgData name="Sven Van de Velde" userId="00b08bc3e1e83696" providerId="LiveId" clId="{A25D7637-D0B6-4F5D-BABA-66A05ED2ACB9}" dt="2022-11-01T20:35:00.720" v="883"/>
          <ac:spMkLst>
            <pc:docMk/>
            <pc:sldMk cId="3496050008" sldId="289"/>
            <ac:spMk id="339" creationId="{44FE4B29-4EF7-2F94-01F0-13DEAAFD0487}"/>
          </ac:spMkLst>
        </pc:spChg>
        <pc:spChg chg="add del mod">
          <ac:chgData name="Sven Van de Velde" userId="00b08bc3e1e83696" providerId="LiveId" clId="{A25D7637-D0B6-4F5D-BABA-66A05ED2ACB9}" dt="2022-11-02T07:16:59.314" v="1673" actId="478"/>
          <ac:spMkLst>
            <pc:docMk/>
            <pc:sldMk cId="3496050008" sldId="289"/>
            <ac:spMk id="341" creationId="{41265F61-E621-0AB3-EF2B-72F6D8759267}"/>
          </ac:spMkLst>
        </pc:spChg>
        <pc:spChg chg="del mod topLvl">
          <ac:chgData name="Sven Van de Velde" userId="00b08bc3e1e83696" providerId="LiveId" clId="{A25D7637-D0B6-4F5D-BABA-66A05ED2ACB9}" dt="2022-11-02T07:16:59.314" v="1673" actId="478"/>
          <ac:spMkLst>
            <pc:docMk/>
            <pc:sldMk cId="3496050008" sldId="289"/>
            <ac:spMk id="343" creationId="{9BDC2688-8D98-AC6F-A573-F88798155475}"/>
          </ac:spMkLst>
        </pc:spChg>
        <pc:spChg chg="del mod topLvl">
          <ac:chgData name="Sven Van de Velde" userId="00b08bc3e1e83696" providerId="LiveId" clId="{A25D7637-D0B6-4F5D-BABA-66A05ED2ACB9}" dt="2022-11-02T07:16:59.314" v="1673" actId="478"/>
          <ac:spMkLst>
            <pc:docMk/>
            <pc:sldMk cId="3496050008" sldId="289"/>
            <ac:spMk id="344" creationId="{28DFEB29-FFF7-368D-10DF-EBA417566059}"/>
          </ac:spMkLst>
        </pc:spChg>
        <pc:spChg chg="del mod topLvl">
          <ac:chgData name="Sven Van de Velde" userId="00b08bc3e1e83696" providerId="LiveId" clId="{A25D7637-D0B6-4F5D-BABA-66A05ED2ACB9}" dt="2022-11-02T07:16:59.314" v="1673" actId="478"/>
          <ac:spMkLst>
            <pc:docMk/>
            <pc:sldMk cId="3496050008" sldId="289"/>
            <ac:spMk id="346" creationId="{869781E9-1391-2D8E-3C3C-48EC60B5E819}"/>
          </ac:spMkLst>
        </pc:spChg>
        <pc:spChg chg="del mod topLvl">
          <ac:chgData name="Sven Van de Velde" userId="00b08bc3e1e83696" providerId="LiveId" clId="{A25D7637-D0B6-4F5D-BABA-66A05ED2ACB9}" dt="2022-11-02T07:16:59.314" v="1673" actId="478"/>
          <ac:spMkLst>
            <pc:docMk/>
            <pc:sldMk cId="3496050008" sldId="289"/>
            <ac:spMk id="347" creationId="{353D68D5-C143-2314-77EE-B2E74F9CAC71}"/>
          </ac:spMkLst>
        </pc:spChg>
        <pc:spChg chg="del mod topLvl">
          <ac:chgData name="Sven Van de Velde" userId="00b08bc3e1e83696" providerId="LiveId" clId="{A25D7637-D0B6-4F5D-BABA-66A05ED2ACB9}" dt="2022-11-02T07:16:59.314" v="1673" actId="478"/>
          <ac:spMkLst>
            <pc:docMk/>
            <pc:sldMk cId="3496050008" sldId="289"/>
            <ac:spMk id="349" creationId="{84F892B1-07E4-896F-AEA9-D99CF7C9F4B0}"/>
          </ac:spMkLst>
        </pc:spChg>
        <pc:spChg chg="del mod topLvl">
          <ac:chgData name="Sven Van de Velde" userId="00b08bc3e1e83696" providerId="LiveId" clId="{A25D7637-D0B6-4F5D-BABA-66A05ED2ACB9}" dt="2022-11-02T07:16:59.314" v="1673" actId="478"/>
          <ac:spMkLst>
            <pc:docMk/>
            <pc:sldMk cId="3496050008" sldId="289"/>
            <ac:spMk id="350" creationId="{BC7D25A0-842A-8020-CE12-4DBABD8A1D65}"/>
          </ac:spMkLst>
        </pc:spChg>
        <pc:spChg chg="del mod topLvl">
          <ac:chgData name="Sven Van de Velde" userId="00b08bc3e1e83696" providerId="LiveId" clId="{A25D7637-D0B6-4F5D-BABA-66A05ED2ACB9}" dt="2022-11-02T07:16:59.314" v="1673" actId="478"/>
          <ac:spMkLst>
            <pc:docMk/>
            <pc:sldMk cId="3496050008" sldId="289"/>
            <ac:spMk id="352" creationId="{F9093795-44AA-5177-3F79-FFADD080AB97}"/>
          </ac:spMkLst>
        </pc:spChg>
        <pc:spChg chg="del mod topLvl">
          <ac:chgData name="Sven Van de Velde" userId="00b08bc3e1e83696" providerId="LiveId" clId="{A25D7637-D0B6-4F5D-BABA-66A05ED2ACB9}" dt="2022-11-02T07:16:59.314" v="1673" actId="478"/>
          <ac:spMkLst>
            <pc:docMk/>
            <pc:sldMk cId="3496050008" sldId="289"/>
            <ac:spMk id="353" creationId="{6ADD005D-8466-A2D1-E3C7-D8C107A1296D}"/>
          </ac:spMkLst>
        </pc:spChg>
        <pc:spChg chg="mod">
          <ac:chgData name="Sven Van de Velde" userId="00b08bc3e1e83696" providerId="LiveId" clId="{A25D7637-D0B6-4F5D-BABA-66A05ED2ACB9}" dt="2022-11-01T20:35:05.897" v="901"/>
          <ac:spMkLst>
            <pc:docMk/>
            <pc:sldMk cId="3496050008" sldId="289"/>
            <ac:spMk id="355" creationId="{D53DC8DA-5724-AC6B-9DAA-2396B5BEB194}"/>
          </ac:spMkLst>
        </pc:spChg>
        <pc:spChg chg="mod">
          <ac:chgData name="Sven Van de Velde" userId="00b08bc3e1e83696" providerId="LiveId" clId="{A25D7637-D0B6-4F5D-BABA-66A05ED2ACB9}" dt="2022-11-01T20:35:05.897" v="901"/>
          <ac:spMkLst>
            <pc:docMk/>
            <pc:sldMk cId="3496050008" sldId="289"/>
            <ac:spMk id="356" creationId="{7E497E59-6057-2755-CCC7-DA2906DCBC2F}"/>
          </ac:spMkLst>
        </pc:spChg>
        <pc:spChg chg="mod">
          <ac:chgData name="Sven Van de Velde" userId="00b08bc3e1e83696" providerId="LiveId" clId="{A25D7637-D0B6-4F5D-BABA-66A05ED2ACB9}" dt="2022-11-01T20:35:05.897" v="901"/>
          <ac:spMkLst>
            <pc:docMk/>
            <pc:sldMk cId="3496050008" sldId="289"/>
            <ac:spMk id="358" creationId="{2C95D744-D8A3-75CF-2DF6-B8C428C26136}"/>
          </ac:spMkLst>
        </pc:spChg>
        <pc:spChg chg="mod">
          <ac:chgData name="Sven Van de Velde" userId="00b08bc3e1e83696" providerId="LiveId" clId="{A25D7637-D0B6-4F5D-BABA-66A05ED2ACB9}" dt="2022-11-01T20:35:05.897" v="901"/>
          <ac:spMkLst>
            <pc:docMk/>
            <pc:sldMk cId="3496050008" sldId="289"/>
            <ac:spMk id="359" creationId="{8043BD79-2233-7125-484A-B339A8248A5A}"/>
          </ac:spMkLst>
        </pc:spChg>
        <pc:spChg chg="mod">
          <ac:chgData name="Sven Van de Velde" userId="00b08bc3e1e83696" providerId="LiveId" clId="{A25D7637-D0B6-4F5D-BABA-66A05ED2ACB9}" dt="2022-11-01T20:35:05.897" v="901"/>
          <ac:spMkLst>
            <pc:docMk/>
            <pc:sldMk cId="3496050008" sldId="289"/>
            <ac:spMk id="361" creationId="{7FCF5C31-F7C6-5D22-BA9E-3B5C4220BCA9}"/>
          </ac:spMkLst>
        </pc:spChg>
        <pc:spChg chg="mod">
          <ac:chgData name="Sven Van de Velde" userId="00b08bc3e1e83696" providerId="LiveId" clId="{A25D7637-D0B6-4F5D-BABA-66A05ED2ACB9}" dt="2022-11-01T20:35:05.897" v="901"/>
          <ac:spMkLst>
            <pc:docMk/>
            <pc:sldMk cId="3496050008" sldId="289"/>
            <ac:spMk id="362" creationId="{25C3045B-CEC7-026C-031B-1EEAF81B24FA}"/>
          </ac:spMkLst>
        </pc:spChg>
        <pc:spChg chg="mod">
          <ac:chgData name="Sven Van de Velde" userId="00b08bc3e1e83696" providerId="LiveId" clId="{A25D7637-D0B6-4F5D-BABA-66A05ED2ACB9}" dt="2022-11-01T20:35:05.897" v="901"/>
          <ac:spMkLst>
            <pc:docMk/>
            <pc:sldMk cId="3496050008" sldId="289"/>
            <ac:spMk id="364" creationId="{27FB72A4-6FEC-BBC7-6489-D1563EDEA063}"/>
          </ac:spMkLst>
        </pc:spChg>
        <pc:spChg chg="mod">
          <ac:chgData name="Sven Van de Velde" userId="00b08bc3e1e83696" providerId="LiveId" clId="{A25D7637-D0B6-4F5D-BABA-66A05ED2ACB9}" dt="2022-11-01T20:35:05.897" v="901"/>
          <ac:spMkLst>
            <pc:docMk/>
            <pc:sldMk cId="3496050008" sldId="289"/>
            <ac:spMk id="365" creationId="{5114F4FE-2B61-5513-2139-9DCD6909139A}"/>
          </ac:spMkLst>
        </pc:spChg>
        <pc:spChg chg="mod">
          <ac:chgData name="Sven Van de Velde" userId="00b08bc3e1e83696" providerId="LiveId" clId="{A25D7637-D0B6-4F5D-BABA-66A05ED2ACB9}" dt="2022-11-01T20:35:05.897" v="901"/>
          <ac:spMkLst>
            <pc:docMk/>
            <pc:sldMk cId="3496050008" sldId="289"/>
            <ac:spMk id="367" creationId="{D095DE64-034F-B319-D60C-38E7A83F1983}"/>
          </ac:spMkLst>
        </pc:spChg>
        <pc:spChg chg="mod">
          <ac:chgData name="Sven Van de Velde" userId="00b08bc3e1e83696" providerId="LiveId" clId="{A25D7637-D0B6-4F5D-BABA-66A05ED2ACB9}" dt="2022-11-01T20:35:05.897" v="901"/>
          <ac:spMkLst>
            <pc:docMk/>
            <pc:sldMk cId="3496050008" sldId="289"/>
            <ac:spMk id="368" creationId="{B9F968C9-06F9-A1D7-6F22-44277CE3D7D8}"/>
          </ac:spMkLst>
        </pc:spChg>
        <pc:spChg chg="mod">
          <ac:chgData name="Sven Van de Velde" userId="00b08bc3e1e83696" providerId="LiveId" clId="{A25D7637-D0B6-4F5D-BABA-66A05ED2ACB9}" dt="2022-11-01T20:35:05.897" v="901"/>
          <ac:spMkLst>
            <pc:docMk/>
            <pc:sldMk cId="3496050008" sldId="289"/>
            <ac:spMk id="370" creationId="{EF898363-E7B4-3D11-76B4-56C3AB41CDE1}"/>
          </ac:spMkLst>
        </pc:spChg>
        <pc:spChg chg="mod">
          <ac:chgData name="Sven Van de Velde" userId="00b08bc3e1e83696" providerId="LiveId" clId="{A25D7637-D0B6-4F5D-BABA-66A05ED2ACB9}" dt="2022-11-01T20:35:05.897" v="901"/>
          <ac:spMkLst>
            <pc:docMk/>
            <pc:sldMk cId="3496050008" sldId="289"/>
            <ac:spMk id="371" creationId="{F05D4AFA-103F-FADC-D5F7-0289C58D8BD3}"/>
          </ac:spMkLst>
        </pc:spChg>
        <pc:spChg chg="del mod topLvl">
          <ac:chgData name="Sven Van de Velde" userId="00b08bc3e1e83696" providerId="LiveId" clId="{A25D7637-D0B6-4F5D-BABA-66A05ED2ACB9}" dt="2022-11-02T07:16:59.314" v="1673" actId="478"/>
          <ac:spMkLst>
            <pc:docMk/>
            <pc:sldMk cId="3496050008" sldId="289"/>
            <ac:spMk id="373" creationId="{5A358B43-5C87-861C-804F-901E21F794B5}"/>
          </ac:spMkLst>
        </pc:spChg>
        <pc:spChg chg="del mod topLvl">
          <ac:chgData name="Sven Van de Velde" userId="00b08bc3e1e83696" providerId="LiveId" clId="{A25D7637-D0B6-4F5D-BABA-66A05ED2ACB9}" dt="2022-11-02T07:16:59.314" v="1673" actId="478"/>
          <ac:spMkLst>
            <pc:docMk/>
            <pc:sldMk cId="3496050008" sldId="289"/>
            <ac:spMk id="374" creationId="{9201EFF9-1067-BEE2-5AE7-9B9E60F1CB92}"/>
          </ac:spMkLst>
        </pc:spChg>
        <pc:spChg chg="del mod topLvl">
          <ac:chgData name="Sven Van de Velde" userId="00b08bc3e1e83696" providerId="LiveId" clId="{A25D7637-D0B6-4F5D-BABA-66A05ED2ACB9}" dt="2022-11-02T07:16:59.314" v="1673" actId="478"/>
          <ac:spMkLst>
            <pc:docMk/>
            <pc:sldMk cId="3496050008" sldId="289"/>
            <ac:spMk id="376" creationId="{7728D0DA-EB56-7F57-9D9B-02C67BA9AE5B}"/>
          </ac:spMkLst>
        </pc:spChg>
        <pc:spChg chg="del mod topLvl">
          <ac:chgData name="Sven Van de Velde" userId="00b08bc3e1e83696" providerId="LiveId" clId="{A25D7637-D0B6-4F5D-BABA-66A05ED2ACB9}" dt="2022-11-02T07:16:59.314" v="1673" actId="478"/>
          <ac:spMkLst>
            <pc:docMk/>
            <pc:sldMk cId="3496050008" sldId="289"/>
            <ac:spMk id="377" creationId="{90972514-08F8-AE5E-B754-FC2D00085202}"/>
          </ac:spMkLst>
        </pc:spChg>
        <pc:spChg chg="del mod topLvl">
          <ac:chgData name="Sven Van de Velde" userId="00b08bc3e1e83696" providerId="LiveId" clId="{A25D7637-D0B6-4F5D-BABA-66A05ED2ACB9}" dt="2022-11-02T07:16:59.314" v="1673" actId="478"/>
          <ac:spMkLst>
            <pc:docMk/>
            <pc:sldMk cId="3496050008" sldId="289"/>
            <ac:spMk id="379" creationId="{51FA1007-19A7-13B1-15A6-78E8E4108B7C}"/>
          </ac:spMkLst>
        </pc:spChg>
        <pc:spChg chg="del mod topLvl">
          <ac:chgData name="Sven Van de Velde" userId="00b08bc3e1e83696" providerId="LiveId" clId="{A25D7637-D0B6-4F5D-BABA-66A05ED2ACB9}" dt="2022-11-02T07:16:59.314" v="1673" actId="478"/>
          <ac:spMkLst>
            <pc:docMk/>
            <pc:sldMk cId="3496050008" sldId="289"/>
            <ac:spMk id="380" creationId="{D579AC93-0F68-3079-E025-9BAF3DC99849}"/>
          </ac:spMkLst>
        </pc:spChg>
        <pc:spChg chg="mod">
          <ac:chgData name="Sven Van de Velde" userId="00b08bc3e1e83696" providerId="LiveId" clId="{A25D7637-D0B6-4F5D-BABA-66A05ED2ACB9}" dt="2022-11-01T20:35:05.897" v="901"/>
          <ac:spMkLst>
            <pc:docMk/>
            <pc:sldMk cId="3496050008" sldId="289"/>
            <ac:spMk id="382" creationId="{7FB5E26E-37E2-A620-AE3F-F4CE562FA7E1}"/>
          </ac:spMkLst>
        </pc:spChg>
        <pc:spChg chg="mod">
          <ac:chgData name="Sven Van de Velde" userId="00b08bc3e1e83696" providerId="LiveId" clId="{A25D7637-D0B6-4F5D-BABA-66A05ED2ACB9}" dt="2022-11-01T20:35:05.897" v="901"/>
          <ac:spMkLst>
            <pc:docMk/>
            <pc:sldMk cId="3496050008" sldId="289"/>
            <ac:spMk id="383" creationId="{736DA7DD-AC67-F404-40D2-191E3973D321}"/>
          </ac:spMkLst>
        </pc:spChg>
        <pc:spChg chg="del mod topLvl">
          <ac:chgData name="Sven Van de Velde" userId="00b08bc3e1e83696" providerId="LiveId" clId="{A25D7637-D0B6-4F5D-BABA-66A05ED2ACB9}" dt="2022-11-02T07:16:59.314" v="1673" actId="478"/>
          <ac:spMkLst>
            <pc:docMk/>
            <pc:sldMk cId="3496050008" sldId="289"/>
            <ac:spMk id="385" creationId="{5381C9A1-75D7-226A-816D-5E9265902A26}"/>
          </ac:spMkLst>
        </pc:spChg>
        <pc:spChg chg="del mod topLvl">
          <ac:chgData name="Sven Van de Velde" userId="00b08bc3e1e83696" providerId="LiveId" clId="{A25D7637-D0B6-4F5D-BABA-66A05ED2ACB9}" dt="2022-11-02T07:16:59.314" v="1673" actId="478"/>
          <ac:spMkLst>
            <pc:docMk/>
            <pc:sldMk cId="3496050008" sldId="289"/>
            <ac:spMk id="386" creationId="{1F219B03-DCA8-151C-BCEF-DD3569575AD9}"/>
          </ac:spMkLst>
        </pc:spChg>
        <pc:spChg chg="add del mod">
          <ac:chgData name="Sven Van de Velde" userId="00b08bc3e1e83696" providerId="LiveId" clId="{A25D7637-D0B6-4F5D-BABA-66A05ED2ACB9}" dt="2022-11-02T07:16:59.314" v="1673" actId="478"/>
          <ac:spMkLst>
            <pc:docMk/>
            <pc:sldMk cId="3496050008" sldId="289"/>
            <ac:spMk id="387" creationId="{B74A15BC-5386-4B95-A2B7-0020B73D12F8}"/>
          </ac:spMkLst>
        </pc:spChg>
        <pc:spChg chg="add del mod">
          <ac:chgData name="Sven Van de Velde" userId="00b08bc3e1e83696" providerId="LiveId" clId="{A25D7637-D0B6-4F5D-BABA-66A05ED2ACB9}" dt="2022-11-02T07:16:59.314" v="1673" actId="478"/>
          <ac:spMkLst>
            <pc:docMk/>
            <pc:sldMk cId="3496050008" sldId="289"/>
            <ac:spMk id="388" creationId="{6DAF980E-72BD-FB89-3AA0-17822E45D44E}"/>
          </ac:spMkLst>
        </pc:spChg>
        <pc:spChg chg="mod">
          <ac:chgData name="Sven Van de Velde" userId="00b08bc3e1e83696" providerId="LiveId" clId="{A25D7637-D0B6-4F5D-BABA-66A05ED2ACB9}" dt="2022-11-01T20:35:05.897" v="901"/>
          <ac:spMkLst>
            <pc:docMk/>
            <pc:sldMk cId="3496050008" sldId="289"/>
            <ac:spMk id="391" creationId="{895ECD4C-FF98-C4AE-4CEB-49AC7B46B211}"/>
          </ac:spMkLst>
        </pc:spChg>
        <pc:spChg chg="mod">
          <ac:chgData name="Sven Van de Velde" userId="00b08bc3e1e83696" providerId="LiveId" clId="{A25D7637-D0B6-4F5D-BABA-66A05ED2ACB9}" dt="2022-11-01T20:35:05.897" v="901"/>
          <ac:spMkLst>
            <pc:docMk/>
            <pc:sldMk cId="3496050008" sldId="289"/>
            <ac:spMk id="392" creationId="{8E4EC52D-42F5-5142-97E5-86702DAC3383}"/>
          </ac:spMkLst>
        </pc:spChg>
        <pc:spChg chg="add del mod">
          <ac:chgData name="Sven Van de Velde" userId="00b08bc3e1e83696" providerId="LiveId" clId="{A25D7637-D0B6-4F5D-BABA-66A05ED2ACB9}" dt="2022-11-02T07:16:59.314" v="1673" actId="478"/>
          <ac:spMkLst>
            <pc:docMk/>
            <pc:sldMk cId="3496050008" sldId="289"/>
            <ac:spMk id="405" creationId="{F4EE7352-8085-E43F-A982-7D2E01F8E78F}"/>
          </ac:spMkLst>
        </pc:spChg>
        <pc:spChg chg="del mod topLvl">
          <ac:chgData name="Sven Van de Velde" userId="00b08bc3e1e83696" providerId="LiveId" clId="{A25D7637-D0B6-4F5D-BABA-66A05ED2ACB9}" dt="2022-11-02T07:16:59.314" v="1673" actId="478"/>
          <ac:spMkLst>
            <pc:docMk/>
            <pc:sldMk cId="3496050008" sldId="289"/>
            <ac:spMk id="407" creationId="{91A908FD-3C66-42C1-6830-2EEE583143AF}"/>
          </ac:spMkLst>
        </pc:spChg>
        <pc:spChg chg="del mod topLvl">
          <ac:chgData name="Sven Van de Velde" userId="00b08bc3e1e83696" providerId="LiveId" clId="{A25D7637-D0B6-4F5D-BABA-66A05ED2ACB9}" dt="2022-11-02T07:16:59.314" v="1673" actId="478"/>
          <ac:spMkLst>
            <pc:docMk/>
            <pc:sldMk cId="3496050008" sldId="289"/>
            <ac:spMk id="408" creationId="{AFB0B888-083C-D7BD-99C6-EB649DB7C0AA}"/>
          </ac:spMkLst>
        </pc:spChg>
        <pc:spChg chg="del mod topLvl">
          <ac:chgData name="Sven Van de Velde" userId="00b08bc3e1e83696" providerId="LiveId" clId="{A25D7637-D0B6-4F5D-BABA-66A05ED2ACB9}" dt="2022-11-02T07:16:59.314" v="1673" actId="478"/>
          <ac:spMkLst>
            <pc:docMk/>
            <pc:sldMk cId="3496050008" sldId="289"/>
            <ac:spMk id="410" creationId="{2B0FB766-D091-B413-960B-D8CA76668D2B}"/>
          </ac:spMkLst>
        </pc:spChg>
        <pc:spChg chg="del mod topLvl">
          <ac:chgData name="Sven Van de Velde" userId="00b08bc3e1e83696" providerId="LiveId" clId="{A25D7637-D0B6-4F5D-BABA-66A05ED2ACB9}" dt="2022-11-02T07:16:59.314" v="1673" actId="478"/>
          <ac:spMkLst>
            <pc:docMk/>
            <pc:sldMk cId="3496050008" sldId="289"/>
            <ac:spMk id="411" creationId="{AEEEEAF2-DFE7-ED9D-B15E-1264287F5014}"/>
          </ac:spMkLst>
        </pc:spChg>
        <pc:spChg chg="del mod topLvl">
          <ac:chgData name="Sven Van de Velde" userId="00b08bc3e1e83696" providerId="LiveId" clId="{A25D7637-D0B6-4F5D-BABA-66A05ED2ACB9}" dt="2022-11-02T07:16:59.314" v="1673" actId="478"/>
          <ac:spMkLst>
            <pc:docMk/>
            <pc:sldMk cId="3496050008" sldId="289"/>
            <ac:spMk id="413" creationId="{D2F6E442-49C1-6D85-2BAB-B461B28574CF}"/>
          </ac:spMkLst>
        </pc:spChg>
        <pc:spChg chg="del mod topLvl">
          <ac:chgData name="Sven Van de Velde" userId="00b08bc3e1e83696" providerId="LiveId" clId="{A25D7637-D0B6-4F5D-BABA-66A05ED2ACB9}" dt="2022-11-02T07:16:59.314" v="1673" actId="478"/>
          <ac:spMkLst>
            <pc:docMk/>
            <pc:sldMk cId="3496050008" sldId="289"/>
            <ac:spMk id="414" creationId="{56EBBB51-378E-1C87-8BE5-043014D83EB7}"/>
          </ac:spMkLst>
        </pc:spChg>
        <pc:spChg chg="del mod topLvl">
          <ac:chgData name="Sven Van de Velde" userId="00b08bc3e1e83696" providerId="LiveId" clId="{A25D7637-D0B6-4F5D-BABA-66A05ED2ACB9}" dt="2022-11-02T07:16:59.314" v="1673" actId="478"/>
          <ac:spMkLst>
            <pc:docMk/>
            <pc:sldMk cId="3496050008" sldId="289"/>
            <ac:spMk id="416" creationId="{9D31F117-5966-9828-2D8C-F6873365FE25}"/>
          </ac:spMkLst>
        </pc:spChg>
        <pc:spChg chg="del mod topLvl">
          <ac:chgData name="Sven Van de Velde" userId="00b08bc3e1e83696" providerId="LiveId" clId="{A25D7637-D0B6-4F5D-BABA-66A05ED2ACB9}" dt="2022-11-02T07:16:59.314" v="1673" actId="478"/>
          <ac:spMkLst>
            <pc:docMk/>
            <pc:sldMk cId="3496050008" sldId="289"/>
            <ac:spMk id="417" creationId="{0FE424A4-8A6A-B0AE-7471-C8DE6EA3D7AE}"/>
          </ac:spMkLst>
        </pc:spChg>
        <pc:spChg chg="del mod topLvl">
          <ac:chgData name="Sven Van de Velde" userId="00b08bc3e1e83696" providerId="LiveId" clId="{A25D7637-D0B6-4F5D-BABA-66A05ED2ACB9}" dt="2022-11-02T07:16:59.314" v="1673" actId="478"/>
          <ac:spMkLst>
            <pc:docMk/>
            <pc:sldMk cId="3496050008" sldId="289"/>
            <ac:spMk id="419" creationId="{7FF6F216-B6D0-0C4A-5F5E-6A2E639A0666}"/>
          </ac:spMkLst>
        </pc:spChg>
        <pc:spChg chg="del mod topLvl">
          <ac:chgData name="Sven Van de Velde" userId="00b08bc3e1e83696" providerId="LiveId" clId="{A25D7637-D0B6-4F5D-BABA-66A05ED2ACB9}" dt="2022-11-02T07:16:59.314" v="1673" actId="478"/>
          <ac:spMkLst>
            <pc:docMk/>
            <pc:sldMk cId="3496050008" sldId="289"/>
            <ac:spMk id="420" creationId="{0FAA81E9-9A8A-35CA-6CAC-2E46C5D54605}"/>
          </ac:spMkLst>
        </pc:spChg>
        <pc:spChg chg="del mod topLvl">
          <ac:chgData name="Sven Van de Velde" userId="00b08bc3e1e83696" providerId="LiveId" clId="{A25D7637-D0B6-4F5D-BABA-66A05ED2ACB9}" dt="2022-11-02T07:16:59.314" v="1673" actId="478"/>
          <ac:spMkLst>
            <pc:docMk/>
            <pc:sldMk cId="3496050008" sldId="289"/>
            <ac:spMk id="422" creationId="{15AF02A6-174C-18C3-FA89-E58D0A628E9C}"/>
          </ac:spMkLst>
        </pc:spChg>
        <pc:spChg chg="del mod topLvl">
          <ac:chgData name="Sven Van de Velde" userId="00b08bc3e1e83696" providerId="LiveId" clId="{A25D7637-D0B6-4F5D-BABA-66A05ED2ACB9}" dt="2022-11-02T07:16:59.314" v="1673" actId="478"/>
          <ac:spMkLst>
            <pc:docMk/>
            <pc:sldMk cId="3496050008" sldId="289"/>
            <ac:spMk id="423" creationId="{4159225E-5111-7F96-3075-FA916F0FE9F1}"/>
          </ac:spMkLst>
        </pc:spChg>
        <pc:spChg chg="del mod topLvl">
          <ac:chgData name="Sven Van de Velde" userId="00b08bc3e1e83696" providerId="LiveId" clId="{A25D7637-D0B6-4F5D-BABA-66A05ED2ACB9}" dt="2022-11-02T07:16:59.314" v="1673" actId="478"/>
          <ac:spMkLst>
            <pc:docMk/>
            <pc:sldMk cId="3496050008" sldId="289"/>
            <ac:spMk id="425" creationId="{2F13F4B1-6DA4-4A1E-C2CA-5A594C3F97CE}"/>
          </ac:spMkLst>
        </pc:spChg>
        <pc:spChg chg="del mod topLvl">
          <ac:chgData name="Sven Van de Velde" userId="00b08bc3e1e83696" providerId="LiveId" clId="{A25D7637-D0B6-4F5D-BABA-66A05ED2ACB9}" dt="2022-11-02T07:16:59.314" v="1673" actId="478"/>
          <ac:spMkLst>
            <pc:docMk/>
            <pc:sldMk cId="3496050008" sldId="289"/>
            <ac:spMk id="426" creationId="{3117D153-2D59-2FD2-9B11-043AB87209D3}"/>
          </ac:spMkLst>
        </pc:spChg>
        <pc:spChg chg="add del mod">
          <ac:chgData name="Sven Van de Velde" userId="00b08bc3e1e83696" providerId="LiveId" clId="{A25D7637-D0B6-4F5D-BABA-66A05ED2ACB9}" dt="2022-11-02T07:16:59.314" v="1673" actId="478"/>
          <ac:spMkLst>
            <pc:docMk/>
            <pc:sldMk cId="3496050008" sldId="289"/>
            <ac:spMk id="427" creationId="{119B0DEA-F56E-D9A9-5D1F-20F594619541}"/>
          </ac:spMkLst>
        </pc:spChg>
        <pc:spChg chg="del mod topLvl">
          <ac:chgData name="Sven Van de Velde" userId="00b08bc3e1e83696" providerId="LiveId" clId="{A25D7637-D0B6-4F5D-BABA-66A05ED2ACB9}" dt="2022-11-02T07:16:59.314" v="1673" actId="478"/>
          <ac:spMkLst>
            <pc:docMk/>
            <pc:sldMk cId="3496050008" sldId="289"/>
            <ac:spMk id="429" creationId="{285AB830-9DDE-C763-35F9-3A29B44FB67E}"/>
          </ac:spMkLst>
        </pc:spChg>
        <pc:spChg chg="del mod topLvl">
          <ac:chgData name="Sven Van de Velde" userId="00b08bc3e1e83696" providerId="LiveId" clId="{A25D7637-D0B6-4F5D-BABA-66A05ED2ACB9}" dt="2022-11-02T07:16:59.314" v="1673" actId="478"/>
          <ac:spMkLst>
            <pc:docMk/>
            <pc:sldMk cId="3496050008" sldId="289"/>
            <ac:spMk id="430" creationId="{E76ADC3C-FDD4-5CE9-3692-ED00DA5C1776}"/>
          </ac:spMkLst>
        </pc:spChg>
        <pc:spChg chg="del mod topLvl">
          <ac:chgData name="Sven Van de Velde" userId="00b08bc3e1e83696" providerId="LiveId" clId="{A25D7637-D0B6-4F5D-BABA-66A05ED2ACB9}" dt="2022-11-02T07:16:59.314" v="1673" actId="478"/>
          <ac:spMkLst>
            <pc:docMk/>
            <pc:sldMk cId="3496050008" sldId="289"/>
            <ac:spMk id="432" creationId="{266708FD-A80C-DBA7-FAE7-C99FC21696F6}"/>
          </ac:spMkLst>
        </pc:spChg>
        <pc:spChg chg="del mod topLvl">
          <ac:chgData name="Sven Van de Velde" userId="00b08bc3e1e83696" providerId="LiveId" clId="{A25D7637-D0B6-4F5D-BABA-66A05ED2ACB9}" dt="2022-11-02T07:16:59.314" v="1673" actId="478"/>
          <ac:spMkLst>
            <pc:docMk/>
            <pc:sldMk cId="3496050008" sldId="289"/>
            <ac:spMk id="433" creationId="{D6F59CA4-0B0A-604F-FBFA-19B3DCAEBA48}"/>
          </ac:spMkLst>
        </pc:spChg>
        <pc:spChg chg="del mod topLvl">
          <ac:chgData name="Sven Van de Velde" userId="00b08bc3e1e83696" providerId="LiveId" clId="{A25D7637-D0B6-4F5D-BABA-66A05ED2ACB9}" dt="2022-11-02T07:16:59.314" v="1673" actId="478"/>
          <ac:spMkLst>
            <pc:docMk/>
            <pc:sldMk cId="3496050008" sldId="289"/>
            <ac:spMk id="435" creationId="{8D385F1A-4F77-1D46-B551-D29365656F72}"/>
          </ac:spMkLst>
        </pc:spChg>
        <pc:spChg chg="del mod topLvl">
          <ac:chgData name="Sven Van de Velde" userId="00b08bc3e1e83696" providerId="LiveId" clId="{A25D7637-D0B6-4F5D-BABA-66A05ED2ACB9}" dt="2022-11-02T07:16:59.314" v="1673" actId="478"/>
          <ac:spMkLst>
            <pc:docMk/>
            <pc:sldMk cId="3496050008" sldId="289"/>
            <ac:spMk id="436" creationId="{72AF28BE-88A7-612D-DFF6-94274E4C793C}"/>
          </ac:spMkLst>
        </pc:spChg>
        <pc:spChg chg="del mod topLvl">
          <ac:chgData name="Sven Van de Velde" userId="00b08bc3e1e83696" providerId="LiveId" clId="{A25D7637-D0B6-4F5D-BABA-66A05ED2ACB9}" dt="2022-11-02T07:16:59.314" v="1673" actId="478"/>
          <ac:spMkLst>
            <pc:docMk/>
            <pc:sldMk cId="3496050008" sldId="289"/>
            <ac:spMk id="438" creationId="{BA3E796C-5593-6570-F4FA-9B5A1654355D}"/>
          </ac:spMkLst>
        </pc:spChg>
        <pc:spChg chg="del mod topLvl">
          <ac:chgData name="Sven Van de Velde" userId="00b08bc3e1e83696" providerId="LiveId" clId="{A25D7637-D0B6-4F5D-BABA-66A05ED2ACB9}" dt="2022-11-02T07:16:59.314" v="1673" actId="478"/>
          <ac:spMkLst>
            <pc:docMk/>
            <pc:sldMk cId="3496050008" sldId="289"/>
            <ac:spMk id="439" creationId="{02DC4060-C4A2-0AA8-2F64-64828DBA2CBC}"/>
          </ac:spMkLst>
        </pc:spChg>
        <pc:spChg chg="del mod topLvl">
          <ac:chgData name="Sven Van de Velde" userId="00b08bc3e1e83696" providerId="LiveId" clId="{A25D7637-D0B6-4F5D-BABA-66A05ED2ACB9}" dt="2022-11-02T07:16:59.314" v="1673" actId="478"/>
          <ac:spMkLst>
            <pc:docMk/>
            <pc:sldMk cId="3496050008" sldId="289"/>
            <ac:spMk id="441" creationId="{C3A817C4-2199-EAC6-F88B-22A53600D85A}"/>
          </ac:spMkLst>
        </pc:spChg>
        <pc:spChg chg="del mod topLvl">
          <ac:chgData name="Sven Van de Velde" userId="00b08bc3e1e83696" providerId="LiveId" clId="{A25D7637-D0B6-4F5D-BABA-66A05ED2ACB9}" dt="2022-11-02T07:16:59.314" v="1673" actId="478"/>
          <ac:spMkLst>
            <pc:docMk/>
            <pc:sldMk cId="3496050008" sldId="289"/>
            <ac:spMk id="442" creationId="{02494949-15BF-EBCE-D5E5-CFB4BFEA12AC}"/>
          </ac:spMkLst>
        </pc:spChg>
        <pc:spChg chg="del mod topLvl">
          <ac:chgData name="Sven Van de Velde" userId="00b08bc3e1e83696" providerId="LiveId" clId="{A25D7637-D0B6-4F5D-BABA-66A05ED2ACB9}" dt="2022-11-02T07:16:59.314" v="1673" actId="478"/>
          <ac:spMkLst>
            <pc:docMk/>
            <pc:sldMk cId="3496050008" sldId="289"/>
            <ac:spMk id="444" creationId="{73EC67C5-4D4F-1F39-E41B-5839C156B3FF}"/>
          </ac:spMkLst>
        </pc:spChg>
        <pc:spChg chg="del mod topLvl">
          <ac:chgData name="Sven Van de Velde" userId="00b08bc3e1e83696" providerId="LiveId" clId="{A25D7637-D0B6-4F5D-BABA-66A05ED2ACB9}" dt="2022-11-02T07:16:59.314" v="1673" actId="478"/>
          <ac:spMkLst>
            <pc:docMk/>
            <pc:sldMk cId="3496050008" sldId="289"/>
            <ac:spMk id="445" creationId="{DCDF0AC8-5E09-C2A5-BFC4-494D2AAC2320}"/>
          </ac:spMkLst>
        </pc:spChg>
        <pc:spChg chg="del mod topLvl">
          <ac:chgData name="Sven Van de Velde" userId="00b08bc3e1e83696" providerId="LiveId" clId="{A25D7637-D0B6-4F5D-BABA-66A05ED2ACB9}" dt="2022-11-02T07:16:59.314" v="1673" actId="478"/>
          <ac:spMkLst>
            <pc:docMk/>
            <pc:sldMk cId="3496050008" sldId="289"/>
            <ac:spMk id="447" creationId="{93E77D0D-ADED-1F0C-2DDB-49A6F93064F4}"/>
          </ac:spMkLst>
        </pc:spChg>
        <pc:spChg chg="del mod topLvl">
          <ac:chgData name="Sven Van de Velde" userId="00b08bc3e1e83696" providerId="LiveId" clId="{A25D7637-D0B6-4F5D-BABA-66A05ED2ACB9}" dt="2022-11-02T07:16:59.314" v="1673" actId="478"/>
          <ac:spMkLst>
            <pc:docMk/>
            <pc:sldMk cId="3496050008" sldId="289"/>
            <ac:spMk id="448" creationId="{4E7DA273-2537-2E08-723B-CF03526A8476}"/>
          </ac:spMkLst>
        </pc:spChg>
        <pc:spChg chg="add del mod">
          <ac:chgData name="Sven Van de Velde" userId="00b08bc3e1e83696" providerId="LiveId" clId="{A25D7637-D0B6-4F5D-BABA-66A05ED2ACB9}" dt="2022-11-02T07:16:59.314" v="1673" actId="478"/>
          <ac:spMkLst>
            <pc:docMk/>
            <pc:sldMk cId="3496050008" sldId="289"/>
            <ac:spMk id="449" creationId="{A9F27EE6-D610-4356-ACD4-4C1850C98861}"/>
          </ac:spMkLst>
        </pc:spChg>
        <pc:spChg chg="del mod topLvl">
          <ac:chgData name="Sven Van de Velde" userId="00b08bc3e1e83696" providerId="LiveId" clId="{A25D7637-D0B6-4F5D-BABA-66A05ED2ACB9}" dt="2022-11-02T07:16:59.314" v="1673" actId="478"/>
          <ac:spMkLst>
            <pc:docMk/>
            <pc:sldMk cId="3496050008" sldId="289"/>
            <ac:spMk id="451" creationId="{1B4DB391-3AC9-0FB3-4C02-70764C1D1922}"/>
          </ac:spMkLst>
        </pc:spChg>
        <pc:spChg chg="del mod topLvl">
          <ac:chgData name="Sven Van de Velde" userId="00b08bc3e1e83696" providerId="LiveId" clId="{A25D7637-D0B6-4F5D-BABA-66A05ED2ACB9}" dt="2022-11-02T07:16:59.314" v="1673" actId="478"/>
          <ac:spMkLst>
            <pc:docMk/>
            <pc:sldMk cId="3496050008" sldId="289"/>
            <ac:spMk id="452" creationId="{BDEDE378-4470-B2B7-DDD4-03EE970AB893}"/>
          </ac:spMkLst>
        </pc:spChg>
        <pc:spChg chg="del mod topLvl">
          <ac:chgData name="Sven Van de Velde" userId="00b08bc3e1e83696" providerId="LiveId" clId="{A25D7637-D0B6-4F5D-BABA-66A05ED2ACB9}" dt="2022-11-02T07:16:59.314" v="1673" actId="478"/>
          <ac:spMkLst>
            <pc:docMk/>
            <pc:sldMk cId="3496050008" sldId="289"/>
            <ac:spMk id="454" creationId="{A9C47AF3-5A29-29B6-E13E-59BD0E454837}"/>
          </ac:spMkLst>
        </pc:spChg>
        <pc:spChg chg="del mod topLvl">
          <ac:chgData name="Sven Van de Velde" userId="00b08bc3e1e83696" providerId="LiveId" clId="{A25D7637-D0B6-4F5D-BABA-66A05ED2ACB9}" dt="2022-11-02T07:16:59.314" v="1673" actId="478"/>
          <ac:spMkLst>
            <pc:docMk/>
            <pc:sldMk cId="3496050008" sldId="289"/>
            <ac:spMk id="455" creationId="{A714E99E-3334-B856-FC35-14B862CF1A0F}"/>
          </ac:spMkLst>
        </pc:spChg>
        <pc:spChg chg="del mod topLvl">
          <ac:chgData name="Sven Van de Velde" userId="00b08bc3e1e83696" providerId="LiveId" clId="{A25D7637-D0B6-4F5D-BABA-66A05ED2ACB9}" dt="2022-11-02T07:16:59.314" v="1673" actId="478"/>
          <ac:spMkLst>
            <pc:docMk/>
            <pc:sldMk cId="3496050008" sldId="289"/>
            <ac:spMk id="457" creationId="{00C9CC2F-01C9-2342-7081-01A3C0A9F031}"/>
          </ac:spMkLst>
        </pc:spChg>
        <pc:spChg chg="del mod topLvl">
          <ac:chgData name="Sven Van de Velde" userId="00b08bc3e1e83696" providerId="LiveId" clId="{A25D7637-D0B6-4F5D-BABA-66A05ED2ACB9}" dt="2022-11-02T07:16:59.314" v="1673" actId="478"/>
          <ac:spMkLst>
            <pc:docMk/>
            <pc:sldMk cId="3496050008" sldId="289"/>
            <ac:spMk id="458" creationId="{F5D7937F-D5DE-A99A-58D8-D6E60873E730}"/>
          </ac:spMkLst>
        </pc:spChg>
        <pc:spChg chg="del mod topLvl">
          <ac:chgData name="Sven Van de Velde" userId="00b08bc3e1e83696" providerId="LiveId" clId="{A25D7637-D0B6-4F5D-BABA-66A05ED2ACB9}" dt="2022-11-02T07:16:59.314" v="1673" actId="478"/>
          <ac:spMkLst>
            <pc:docMk/>
            <pc:sldMk cId="3496050008" sldId="289"/>
            <ac:spMk id="460" creationId="{F1B06F05-BEE8-E6C8-5AD2-B2B8F9FB437C}"/>
          </ac:spMkLst>
        </pc:spChg>
        <pc:spChg chg="del mod topLvl">
          <ac:chgData name="Sven Van de Velde" userId="00b08bc3e1e83696" providerId="LiveId" clId="{A25D7637-D0B6-4F5D-BABA-66A05ED2ACB9}" dt="2022-11-02T07:16:59.314" v="1673" actId="478"/>
          <ac:spMkLst>
            <pc:docMk/>
            <pc:sldMk cId="3496050008" sldId="289"/>
            <ac:spMk id="461" creationId="{319EB08E-6A9B-2670-8E63-96D142B1F89D}"/>
          </ac:spMkLst>
        </pc:spChg>
        <pc:spChg chg="del mod topLvl">
          <ac:chgData name="Sven Van de Velde" userId="00b08bc3e1e83696" providerId="LiveId" clId="{A25D7637-D0B6-4F5D-BABA-66A05ED2ACB9}" dt="2022-11-02T07:16:59.314" v="1673" actId="478"/>
          <ac:spMkLst>
            <pc:docMk/>
            <pc:sldMk cId="3496050008" sldId="289"/>
            <ac:spMk id="463" creationId="{1B3BD436-7270-19CA-CB0C-AA66030ACBBF}"/>
          </ac:spMkLst>
        </pc:spChg>
        <pc:spChg chg="del mod topLvl">
          <ac:chgData name="Sven Van de Velde" userId="00b08bc3e1e83696" providerId="LiveId" clId="{A25D7637-D0B6-4F5D-BABA-66A05ED2ACB9}" dt="2022-11-02T07:16:59.314" v="1673" actId="478"/>
          <ac:spMkLst>
            <pc:docMk/>
            <pc:sldMk cId="3496050008" sldId="289"/>
            <ac:spMk id="464" creationId="{FAD6DA0A-94FB-B976-9F49-ADDC48495809}"/>
          </ac:spMkLst>
        </pc:spChg>
        <pc:spChg chg="del mod topLvl">
          <ac:chgData name="Sven Van de Velde" userId="00b08bc3e1e83696" providerId="LiveId" clId="{A25D7637-D0B6-4F5D-BABA-66A05ED2ACB9}" dt="2022-11-02T07:16:59.314" v="1673" actId="478"/>
          <ac:spMkLst>
            <pc:docMk/>
            <pc:sldMk cId="3496050008" sldId="289"/>
            <ac:spMk id="466" creationId="{44593029-B147-E201-68A9-CEB917B0781C}"/>
          </ac:spMkLst>
        </pc:spChg>
        <pc:spChg chg="del mod topLvl">
          <ac:chgData name="Sven Van de Velde" userId="00b08bc3e1e83696" providerId="LiveId" clId="{A25D7637-D0B6-4F5D-BABA-66A05ED2ACB9}" dt="2022-11-02T07:16:59.314" v="1673" actId="478"/>
          <ac:spMkLst>
            <pc:docMk/>
            <pc:sldMk cId="3496050008" sldId="289"/>
            <ac:spMk id="467" creationId="{2A6D5B04-E22F-ACD4-5676-1B17C7717CC5}"/>
          </ac:spMkLst>
        </pc:spChg>
        <pc:spChg chg="del mod topLvl">
          <ac:chgData name="Sven Van de Velde" userId="00b08bc3e1e83696" providerId="LiveId" clId="{A25D7637-D0B6-4F5D-BABA-66A05ED2ACB9}" dt="2022-11-02T07:16:59.314" v="1673" actId="478"/>
          <ac:spMkLst>
            <pc:docMk/>
            <pc:sldMk cId="3496050008" sldId="289"/>
            <ac:spMk id="469" creationId="{15C5A49A-01F4-FD4F-9438-568EC6436E7C}"/>
          </ac:spMkLst>
        </pc:spChg>
        <pc:spChg chg="del mod topLvl">
          <ac:chgData name="Sven Van de Velde" userId="00b08bc3e1e83696" providerId="LiveId" clId="{A25D7637-D0B6-4F5D-BABA-66A05ED2ACB9}" dt="2022-11-02T07:16:59.314" v="1673" actId="478"/>
          <ac:spMkLst>
            <pc:docMk/>
            <pc:sldMk cId="3496050008" sldId="289"/>
            <ac:spMk id="470" creationId="{7C6A7E01-2BE8-BD37-CDFB-5FDE17AC4750}"/>
          </ac:spMkLst>
        </pc:spChg>
        <pc:spChg chg="add del mod">
          <ac:chgData name="Sven Van de Velde" userId="00b08bc3e1e83696" providerId="LiveId" clId="{A25D7637-D0B6-4F5D-BABA-66A05ED2ACB9}" dt="2022-11-02T07:01:53.668" v="1387" actId="478"/>
          <ac:spMkLst>
            <pc:docMk/>
            <pc:sldMk cId="3496050008" sldId="289"/>
            <ac:spMk id="471" creationId="{8EE4DD89-01E0-E629-40F0-69E045263C7C}"/>
          </ac:spMkLst>
        </pc:spChg>
        <pc:spChg chg="del mod topLvl">
          <ac:chgData name="Sven Van de Velde" userId="00b08bc3e1e83696" providerId="LiveId" clId="{A25D7637-D0B6-4F5D-BABA-66A05ED2ACB9}" dt="2022-11-02T07:01:53.668" v="1387" actId="478"/>
          <ac:spMkLst>
            <pc:docMk/>
            <pc:sldMk cId="3496050008" sldId="289"/>
            <ac:spMk id="473" creationId="{F9D91222-08DE-EF62-B9FE-F96A91552E6C}"/>
          </ac:spMkLst>
        </pc:spChg>
        <pc:spChg chg="del mod topLvl">
          <ac:chgData name="Sven Van de Velde" userId="00b08bc3e1e83696" providerId="LiveId" clId="{A25D7637-D0B6-4F5D-BABA-66A05ED2ACB9}" dt="2022-11-02T07:01:53.668" v="1387" actId="478"/>
          <ac:spMkLst>
            <pc:docMk/>
            <pc:sldMk cId="3496050008" sldId="289"/>
            <ac:spMk id="474" creationId="{53CDAA80-9473-3E3E-FEA6-4BAD95E1002D}"/>
          </ac:spMkLst>
        </pc:spChg>
        <pc:spChg chg="del mod topLvl">
          <ac:chgData name="Sven Van de Velde" userId="00b08bc3e1e83696" providerId="LiveId" clId="{A25D7637-D0B6-4F5D-BABA-66A05ED2ACB9}" dt="2022-11-02T07:01:53.668" v="1387" actId="478"/>
          <ac:spMkLst>
            <pc:docMk/>
            <pc:sldMk cId="3496050008" sldId="289"/>
            <ac:spMk id="476" creationId="{11AB42A0-42A7-645D-70F0-E8CBA556FC56}"/>
          </ac:spMkLst>
        </pc:spChg>
        <pc:spChg chg="del mod topLvl">
          <ac:chgData name="Sven Van de Velde" userId="00b08bc3e1e83696" providerId="LiveId" clId="{A25D7637-D0B6-4F5D-BABA-66A05ED2ACB9}" dt="2022-11-02T07:01:53.668" v="1387" actId="478"/>
          <ac:spMkLst>
            <pc:docMk/>
            <pc:sldMk cId="3496050008" sldId="289"/>
            <ac:spMk id="477" creationId="{B2DBF38B-DB46-1151-536C-F8BBCD6BEB19}"/>
          </ac:spMkLst>
        </pc:spChg>
        <pc:spChg chg="del mod topLvl">
          <ac:chgData name="Sven Van de Velde" userId="00b08bc3e1e83696" providerId="LiveId" clId="{A25D7637-D0B6-4F5D-BABA-66A05ED2ACB9}" dt="2022-11-02T07:01:53.668" v="1387" actId="478"/>
          <ac:spMkLst>
            <pc:docMk/>
            <pc:sldMk cId="3496050008" sldId="289"/>
            <ac:spMk id="479" creationId="{DC5EC13F-7B6E-DFA3-952F-5BEBC923126F}"/>
          </ac:spMkLst>
        </pc:spChg>
        <pc:spChg chg="del mod topLvl">
          <ac:chgData name="Sven Van de Velde" userId="00b08bc3e1e83696" providerId="LiveId" clId="{A25D7637-D0B6-4F5D-BABA-66A05ED2ACB9}" dt="2022-11-02T07:01:53.668" v="1387" actId="478"/>
          <ac:spMkLst>
            <pc:docMk/>
            <pc:sldMk cId="3496050008" sldId="289"/>
            <ac:spMk id="480" creationId="{8B49E43B-756B-A519-73A0-BB23AFA77379}"/>
          </ac:spMkLst>
        </pc:spChg>
        <pc:spChg chg="del mod topLvl">
          <ac:chgData name="Sven Van de Velde" userId="00b08bc3e1e83696" providerId="LiveId" clId="{A25D7637-D0B6-4F5D-BABA-66A05ED2ACB9}" dt="2022-11-02T07:01:53.668" v="1387" actId="478"/>
          <ac:spMkLst>
            <pc:docMk/>
            <pc:sldMk cId="3496050008" sldId="289"/>
            <ac:spMk id="482" creationId="{9D37DF2F-1DAA-85FD-D67E-3B76B6BB7708}"/>
          </ac:spMkLst>
        </pc:spChg>
        <pc:spChg chg="del mod topLvl">
          <ac:chgData name="Sven Van de Velde" userId="00b08bc3e1e83696" providerId="LiveId" clId="{A25D7637-D0B6-4F5D-BABA-66A05ED2ACB9}" dt="2022-11-02T07:01:53.668" v="1387" actId="478"/>
          <ac:spMkLst>
            <pc:docMk/>
            <pc:sldMk cId="3496050008" sldId="289"/>
            <ac:spMk id="483" creationId="{975EC343-CF40-1440-41E6-55D532AB50D3}"/>
          </ac:spMkLst>
        </pc:spChg>
        <pc:spChg chg="del mod topLvl">
          <ac:chgData name="Sven Van de Velde" userId="00b08bc3e1e83696" providerId="LiveId" clId="{A25D7637-D0B6-4F5D-BABA-66A05ED2ACB9}" dt="2022-11-02T07:01:53.668" v="1387" actId="478"/>
          <ac:spMkLst>
            <pc:docMk/>
            <pc:sldMk cId="3496050008" sldId="289"/>
            <ac:spMk id="485" creationId="{7952914A-1545-41EF-8BDE-2695121C3B13}"/>
          </ac:spMkLst>
        </pc:spChg>
        <pc:spChg chg="del mod topLvl">
          <ac:chgData name="Sven Van de Velde" userId="00b08bc3e1e83696" providerId="LiveId" clId="{A25D7637-D0B6-4F5D-BABA-66A05ED2ACB9}" dt="2022-11-02T07:01:53.668" v="1387" actId="478"/>
          <ac:spMkLst>
            <pc:docMk/>
            <pc:sldMk cId="3496050008" sldId="289"/>
            <ac:spMk id="486" creationId="{29BC847C-AF88-3C85-231E-07B4B6423343}"/>
          </ac:spMkLst>
        </pc:spChg>
        <pc:spChg chg="del mod topLvl">
          <ac:chgData name="Sven Van de Velde" userId="00b08bc3e1e83696" providerId="LiveId" clId="{A25D7637-D0B6-4F5D-BABA-66A05ED2ACB9}" dt="2022-11-02T07:01:53.668" v="1387" actId="478"/>
          <ac:spMkLst>
            <pc:docMk/>
            <pc:sldMk cId="3496050008" sldId="289"/>
            <ac:spMk id="488" creationId="{5D7E3EC0-9264-6E28-2E07-AE758DC8909A}"/>
          </ac:spMkLst>
        </pc:spChg>
        <pc:spChg chg="del mod topLvl">
          <ac:chgData name="Sven Van de Velde" userId="00b08bc3e1e83696" providerId="LiveId" clId="{A25D7637-D0B6-4F5D-BABA-66A05ED2ACB9}" dt="2022-11-02T07:01:53.668" v="1387" actId="478"/>
          <ac:spMkLst>
            <pc:docMk/>
            <pc:sldMk cId="3496050008" sldId="289"/>
            <ac:spMk id="489" creationId="{A66FB8C6-1D80-9B20-5BAA-2BBB18999C1D}"/>
          </ac:spMkLst>
        </pc:spChg>
        <pc:spChg chg="del mod topLvl">
          <ac:chgData name="Sven Van de Velde" userId="00b08bc3e1e83696" providerId="LiveId" clId="{A25D7637-D0B6-4F5D-BABA-66A05ED2ACB9}" dt="2022-11-02T07:01:53.668" v="1387" actId="478"/>
          <ac:spMkLst>
            <pc:docMk/>
            <pc:sldMk cId="3496050008" sldId="289"/>
            <ac:spMk id="491" creationId="{814A6B89-B5B9-1F49-F2FF-9358FBA251C4}"/>
          </ac:spMkLst>
        </pc:spChg>
        <pc:spChg chg="del mod topLvl">
          <ac:chgData name="Sven Van de Velde" userId="00b08bc3e1e83696" providerId="LiveId" clId="{A25D7637-D0B6-4F5D-BABA-66A05ED2ACB9}" dt="2022-11-02T07:01:53.668" v="1387" actId="478"/>
          <ac:spMkLst>
            <pc:docMk/>
            <pc:sldMk cId="3496050008" sldId="289"/>
            <ac:spMk id="492" creationId="{EEDFF395-A524-A0D7-A131-146EE637390D}"/>
          </ac:spMkLst>
        </pc:spChg>
        <pc:spChg chg="del mod topLvl">
          <ac:chgData name="Sven Van de Velde" userId="00b08bc3e1e83696" providerId="LiveId" clId="{A25D7637-D0B6-4F5D-BABA-66A05ED2ACB9}" dt="2022-11-02T07:01:53.668" v="1387" actId="478"/>
          <ac:spMkLst>
            <pc:docMk/>
            <pc:sldMk cId="3496050008" sldId="289"/>
            <ac:spMk id="494" creationId="{6C08224A-59FC-2FC6-0560-BC13631DF8F4}"/>
          </ac:spMkLst>
        </pc:spChg>
        <pc:spChg chg="del mod topLvl">
          <ac:chgData name="Sven Van de Velde" userId="00b08bc3e1e83696" providerId="LiveId" clId="{A25D7637-D0B6-4F5D-BABA-66A05ED2ACB9}" dt="2022-11-02T07:01:53.668" v="1387" actId="478"/>
          <ac:spMkLst>
            <pc:docMk/>
            <pc:sldMk cId="3496050008" sldId="289"/>
            <ac:spMk id="495" creationId="{E5F25C5A-C95B-F4ED-CEA4-382C35BA6F87}"/>
          </ac:spMkLst>
        </pc:spChg>
        <pc:spChg chg="add del mod">
          <ac:chgData name="Sven Van de Velde" userId="00b08bc3e1e83696" providerId="LiveId" clId="{A25D7637-D0B6-4F5D-BABA-66A05ED2ACB9}" dt="2022-11-01T20:50:17.956" v="1213" actId="478"/>
          <ac:spMkLst>
            <pc:docMk/>
            <pc:sldMk cId="3496050008" sldId="289"/>
            <ac:spMk id="496" creationId="{00B704B7-2049-D657-A6C4-A1D9F591BA0B}"/>
          </ac:spMkLst>
        </pc:spChg>
        <pc:spChg chg="mod">
          <ac:chgData name="Sven Van de Velde" userId="00b08bc3e1e83696" providerId="LiveId" clId="{A25D7637-D0B6-4F5D-BABA-66A05ED2ACB9}" dt="2022-11-01T20:50:16.646" v="1212"/>
          <ac:spMkLst>
            <pc:docMk/>
            <pc:sldMk cId="3496050008" sldId="289"/>
            <ac:spMk id="498" creationId="{8E4F0265-B8B8-28DA-056F-203B5E23004E}"/>
          </ac:spMkLst>
        </pc:spChg>
        <pc:spChg chg="mod">
          <ac:chgData name="Sven Van de Velde" userId="00b08bc3e1e83696" providerId="LiveId" clId="{A25D7637-D0B6-4F5D-BABA-66A05ED2ACB9}" dt="2022-11-01T20:50:16.646" v="1212"/>
          <ac:spMkLst>
            <pc:docMk/>
            <pc:sldMk cId="3496050008" sldId="289"/>
            <ac:spMk id="499" creationId="{46D704BF-DC5D-144D-9320-7923965009DA}"/>
          </ac:spMkLst>
        </pc:spChg>
        <pc:spChg chg="mod">
          <ac:chgData name="Sven Van de Velde" userId="00b08bc3e1e83696" providerId="LiveId" clId="{A25D7637-D0B6-4F5D-BABA-66A05ED2ACB9}" dt="2022-11-01T20:50:16.646" v="1212"/>
          <ac:spMkLst>
            <pc:docMk/>
            <pc:sldMk cId="3496050008" sldId="289"/>
            <ac:spMk id="501" creationId="{3F723D57-6E49-C5C5-8A2A-C4F68FDCE440}"/>
          </ac:spMkLst>
        </pc:spChg>
        <pc:spChg chg="mod">
          <ac:chgData name="Sven Van de Velde" userId="00b08bc3e1e83696" providerId="LiveId" clId="{A25D7637-D0B6-4F5D-BABA-66A05ED2ACB9}" dt="2022-11-01T20:50:16.646" v="1212"/>
          <ac:spMkLst>
            <pc:docMk/>
            <pc:sldMk cId="3496050008" sldId="289"/>
            <ac:spMk id="502" creationId="{D17EAEA3-26CF-C26E-B6AF-45020CDB2757}"/>
          </ac:spMkLst>
        </pc:spChg>
        <pc:spChg chg="mod">
          <ac:chgData name="Sven Van de Velde" userId="00b08bc3e1e83696" providerId="LiveId" clId="{A25D7637-D0B6-4F5D-BABA-66A05ED2ACB9}" dt="2022-11-01T20:50:16.646" v="1212"/>
          <ac:spMkLst>
            <pc:docMk/>
            <pc:sldMk cId="3496050008" sldId="289"/>
            <ac:spMk id="504" creationId="{CB9AE651-5FE8-CD10-0A01-AD6F64911AF7}"/>
          </ac:spMkLst>
        </pc:spChg>
        <pc:spChg chg="mod">
          <ac:chgData name="Sven Van de Velde" userId="00b08bc3e1e83696" providerId="LiveId" clId="{A25D7637-D0B6-4F5D-BABA-66A05ED2ACB9}" dt="2022-11-01T20:50:16.646" v="1212"/>
          <ac:spMkLst>
            <pc:docMk/>
            <pc:sldMk cId="3496050008" sldId="289"/>
            <ac:spMk id="505" creationId="{0A12BB87-6C3C-44B6-F145-6CA6F82B85A2}"/>
          </ac:spMkLst>
        </pc:spChg>
        <pc:spChg chg="mod">
          <ac:chgData name="Sven Van de Velde" userId="00b08bc3e1e83696" providerId="LiveId" clId="{A25D7637-D0B6-4F5D-BABA-66A05ED2ACB9}" dt="2022-11-01T20:50:16.646" v="1212"/>
          <ac:spMkLst>
            <pc:docMk/>
            <pc:sldMk cId="3496050008" sldId="289"/>
            <ac:spMk id="507" creationId="{39016865-2EB4-D716-DF54-AFEC664382D7}"/>
          </ac:spMkLst>
        </pc:spChg>
        <pc:spChg chg="mod">
          <ac:chgData name="Sven Van de Velde" userId="00b08bc3e1e83696" providerId="LiveId" clId="{A25D7637-D0B6-4F5D-BABA-66A05ED2ACB9}" dt="2022-11-01T20:50:16.646" v="1212"/>
          <ac:spMkLst>
            <pc:docMk/>
            <pc:sldMk cId="3496050008" sldId="289"/>
            <ac:spMk id="508" creationId="{D9BB2000-CEF7-7E4D-615C-9D5D8C422B1A}"/>
          </ac:spMkLst>
        </pc:spChg>
        <pc:spChg chg="mod">
          <ac:chgData name="Sven Van de Velde" userId="00b08bc3e1e83696" providerId="LiveId" clId="{A25D7637-D0B6-4F5D-BABA-66A05ED2ACB9}" dt="2022-11-01T20:50:16.646" v="1212"/>
          <ac:spMkLst>
            <pc:docMk/>
            <pc:sldMk cId="3496050008" sldId="289"/>
            <ac:spMk id="510" creationId="{28BF4BAF-B484-A77E-E364-FA05CF4BF840}"/>
          </ac:spMkLst>
        </pc:spChg>
        <pc:spChg chg="mod">
          <ac:chgData name="Sven Van de Velde" userId="00b08bc3e1e83696" providerId="LiveId" clId="{A25D7637-D0B6-4F5D-BABA-66A05ED2ACB9}" dt="2022-11-01T20:50:16.646" v="1212"/>
          <ac:spMkLst>
            <pc:docMk/>
            <pc:sldMk cId="3496050008" sldId="289"/>
            <ac:spMk id="511" creationId="{8DB6CC3B-3EA6-7DC0-36DA-6E2B8D6D72D5}"/>
          </ac:spMkLst>
        </pc:spChg>
        <pc:spChg chg="mod">
          <ac:chgData name="Sven Van de Velde" userId="00b08bc3e1e83696" providerId="LiveId" clId="{A25D7637-D0B6-4F5D-BABA-66A05ED2ACB9}" dt="2022-11-01T20:50:16.646" v="1212"/>
          <ac:spMkLst>
            <pc:docMk/>
            <pc:sldMk cId="3496050008" sldId="289"/>
            <ac:spMk id="513" creationId="{93D8048A-5FAD-073D-2155-3D3B9542411A}"/>
          </ac:spMkLst>
        </pc:spChg>
        <pc:spChg chg="mod">
          <ac:chgData name="Sven Van de Velde" userId="00b08bc3e1e83696" providerId="LiveId" clId="{A25D7637-D0B6-4F5D-BABA-66A05ED2ACB9}" dt="2022-11-01T20:50:16.646" v="1212"/>
          <ac:spMkLst>
            <pc:docMk/>
            <pc:sldMk cId="3496050008" sldId="289"/>
            <ac:spMk id="514" creationId="{5C2DC99F-140C-98C5-7F15-AC9C0B12B23C}"/>
          </ac:spMkLst>
        </pc:spChg>
        <pc:spChg chg="mod">
          <ac:chgData name="Sven Van de Velde" userId="00b08bc3e1e83696" providerId="LiveId" clId="{A25D7637-D0B6-4F5D-BABA-66A05ED2ACB9}" dt="2022-11-01T20:50:16.646" v="1212"/>
          <ac:spMkLst>
            <pc:docMk/>
            <pc:sldMk cId="3496050008" sldId="289"/>
            <ac:spMk id="516" creationId="{FE235A60-1F72-81FE-D5C6-E881A7834767}"/>
          </ac:spMkLst>
        </pc:spChg>
        <pc:spChg chg="mod">
          <ac:chgData name="Sven Van de Velde" userId="00b08bc3e1e83696" providerId="LiveId" clId="{A25D7637-D0B6-4F5D-BABA-66A05ED2ACB9}" dt="2022-11-01T20:50:16.646" v="1212"/>
          <ac:spMkLst>
            <pc:docMk/>
            <pc:sldMk cId="3496050008" sldId="289"/>
            <ac:spMk id="517" creationId="{B4E7F836-882B-191F-8219-AEB4955A9555}"/>
          </ac:spMkLst>
        </pc:spChg>
        <pc:spChg chg="mod">
          <ac:chgData name="Sven Van de Velde" userId="00b08bc3e1e83696" providerId="LiveId" clId="{A25D7637-D0B6-4F5D-BABA-66A05ED2ACB9}" dt="2022-11-01T20:50:16.646" v="1212"/>
          <ac:spMkLst>
            <pc:docMk/>
            <pc:sldMk cId="3496050008" sldId="289"/>
            <ac:spMk id="519" creationId="{BD689F7E-824D-2A7A-B54A-7D431F1BF5BE}"/>
          </ac:spMkLst>
        </pc:spChg>
        <pc:spChg chg="mod">
          <ac:chgData name="Sven Van de Velde" userId="00b08bc3e1e83696" providerId="LiveId" clId="{A25D7637-D0B6-4F5D-BABA-66A05ED2ACB9}" dt="2022-11-01T20:50:16.646" v="1212"/>
          <ac:spMkLst>
            <pc:docMk/>
            <pc:sldMk cId="3496050008" sldId="289"/>
            <ac:spMk id="520" creationId="{A3768805-A79E-A347-17F2-D4B3DB1F65B0}"/>
          </ac:spMkLst>
        </pc:spChg>
        <pc:spChg chg="mod topLvl">
          <ac:chgData name="Sven Van de Velde" userId="00b08bc3e1e83696" providerId="LiveId" clId="{A25D7637-D0B6-4F5D-BABA-66A05ED2ACB9}" dt="2022-11-02T07:25:06.918" v="1733" actId="14100"/>
          <ac:spMkLst>
            <pc:docMk/>
            <pc:sldMk cId="3496050008" sldId="289"/>
            <ac:spMk id="522" creationId="{2C9A2B30-80AF-D99D-E40F-096B247C754A}"/>
          </ac:spMkLst>
        </pc:spChg>
        <pc:spChg chg="mod topLvl">
          <ac:chgData name="Sven Van de Velde" userId="00b08bc3e1e83696" providerId="LiveId" clId="{A25D7637-D0B6-4F5D-BABA-66A05ED2ACB9}" dt="2022-11-02T07:25:09.151" v="1734" actId="1036"/>
          <ac:spMkLst>
            <pc:docMk/>
            <pc:sldMk cId="3496050008" sldId="289"/>
            <ac:spMk id="523" creationId="{5A148016-29F2-FB50-1E16-93FB1D47F6F7}"/>
          </ac:spMkLst>
        </pc:spChg>
        <pc:spChg chg="del mod topLvl">
          <ac:chgData name="Sven Van de Velde" userId="00b08bc3e1e83696" providerId="LiveId" clId="{A25D7637-D0B6-4F5D-BABA-66A05ED2ACB9}" dt="2022-11-02T07:16:59.314" v="1673" actId="478"/>
          <ac:spMkLst>
            <pc:docMk/>
            <pc:sldMk cId="3496050008" sldId="289"/>
            <ac:spMk id="525" creationId="{8E3627F1-BC1B-44F7-DF5A-0B1EC57E88A8}"/>
          </ac:spMkLst>
        </pc:spChg>
        <pc:spChg chg="del mod topLvl">
          <ac:chgData name="Sven Van de Velde" userId="00b08bc3e1e83696" providerId="LiveId" clId="{A25D7637-D0B6-4F5D-BABA-66A05ED2ACB9}" dt="2022-11-02T07:16:59.314" v="1673" actId="478"/>
          <ac:spMkLst>
            <pc:docMk/>
            <pc:sldMk cId="3496050008" sldId="289"/>
            <ac:spMk id="526" creationId="{AB66B5F6-54DF-9DF8-611C-789C647BAC87}"/>
          </ac:spMkLst>
        </pc:spChg>
        <pc:spChg chg="del mod topLvl">
          <ac:chgData name="Sven Van de Velde" userId="00b08bc3e1e83696" providerId="LiveId" clId="{A25D7637-D0B6-4F5D-BABA-66A05ED2ACB9}" dt="2022-11-02T07:16:59.314" v="1673" actId="478"/>
          <ac:spMkLst>
            <pc:docMk/>
            <pc:sldMk cId="3496050008" sldId="289"/>
            <ac:spMk id="528" creationId="{901F8BA2-D918-AF61-A5E6-3ECD79A4018A}"/>
          </ac:spMkLst>
        </pc:spChg>
        <pc:spChg chg="del mod topLvl">
          <ac:chgData name="Sven Van de Velde" userId="00b08bc3e1e83696" providerId="LiveId" clId="{A25D7637-D0B6-4F5D-BABA-66A05ED2ACB9}" dt="2022-11-02T07:16:59.314" v="1673" actId="478"/>
          <ac:spMkLst>
            <pc:docMk/>
            <pc:sldMk cId="3496050008" sldId="289"/>
            <ac:spMk id="529" creationId="{E2361F31-CC81-3470-2B8C-F1C0583CAD9D}"/>
          </ac:spMkLst>
        </pc:spChg>
        <pc:spChg chg="del mod topLvl">
          <ac:chgData name="Sven Van de Velde" userId="00b08bc3e1e83696" providerId="LiveId" clId="{A25D7637-D0B6-4F5D-BABA-66A05ED2ACB9}" dt="2022-11-02T07:16:59.314" v="1673" actId="478"/>
          <ac:spMkLst>
            <pc:docMk/>
            <pc:sldMk cId="3496050008" sldId="289"/>
            <ac:spMk id="538" creationId="{81512BCF-9D88-1550-EEA5-DFE425BC1DF0}"/>
          </ac:spMkLst>
        </pc:spChg>
        <pc:spChg chg="del mod topLvl">
          <ac:chgData name="Sven Van de Velde" userId="00b08bc3e1e83696" providerId="LiveId" clId="{A25D7637-D0B6-4F5D-BABA-66A05ED2ACB9}" dt="2022-11-02T07:16:59.314" v="1673" actId="478"/>
          <ac:spMkLst>
            <pc:docMk/>
            <pc:sldMk cId="3496050008" sldId="289"/>
            <ac:spMk id="539" creationId="{5C567505-DB3E-B435-7ECE-959EF65A72BE}"/>
          </ac:spMkLst>
        </pc:spChg>
        <pc:spChg chg="del mod topLvl">
          <ac:chgData name="Sven Van de Velde" userId="00b08bc3e1e83696" providerId="LiveId" clId="{A25D7637-D0B6-4F5D-BABA-66A05ED2ACB9}" dt="2022-11-02T07:16:59.314" v="1673" actId="478"/>
          <ac:spMkLst>
            <pc:docMk/>
            <pc:sldMk cId="3496050008" sldId="289"/>
            <ac:spMk id="541" creationId="{2B39B737-BB0C-D490-E3E3-3CAA05E1D024}"/>
          </ac:spMkLst>
        </pc:spChg>
        <pc:spChg chg="del mod topLvl">
          <ac:chgData name="Sven Van de Velde" userId="00b08bc3e1e83696" providerId="LiveId" clId="{A25D7637-D0B6-4F5D-BABA-66A05ED2ACB9}" dt="2022-11-02T07:16:59.314" v="1673" actId="478"/>
          <ac:spMkLst>
            <pc:docMk/>
            <pc:sldMk cId="3496050008" sldId="289"/>
            <ac:spMk id="542" creationId="{2CFDE090-FA7F-2A73-B126-AEA0B4DABA3D}"/>
          </ac:spMkLst>
        </pc:spChg>
        <pc:spChg chg="add del mod">
          <ac:chgData name="Sven Van de Velde" userId="00b08bc3e1e83696" providerId="LiveId" clId="{A25D7637-D0B6-4F5D-BABA-66A05ED2ACB9}" dt="2022-11-02T07:14:03.254" v="1661" actId="478"/>
          <ac:spMkLst>
            <pc:docMk/>
            <pc:sldMk cId="3496050008" sldId="289"/>
            <ac:spMk id="545" creationId="{218A4EC0-5CDA-A8F5-4211-7A92E2A9F456}"/>
          </ac:spMkLst>
        </pc:spChg>
        <pc:spChg chg="add del mod">
          <ac:chgData name="Sven Van de Velde" userId="00b08bc3e1e83696" providerId="LiveId" clId="{A25D7637-D0B6-4F5D-BABA-66A05ED2ACB9}" dt="2022-11-02T07:14:03.254" v="1661" actId="478"/>
          <ac:spMkLst>
            <pc:docMk/>
            <pc:sldMk cId="3496050008" sldId="289"/>
            <ac:spMk id="546" creationId="{2BE9AAA8-776E-9F66-726F-15887F2C31FE}"/>
          </ac:spMkLst>
        </pc:spChg>
        <pc:spChg chg="add del mod">
          <ac:chgData name="Sven Van de Velde" userId="00b08bc3e1e83696" providerId="LiveId" clId="{A25D7637-D0B6-4F5D-BABA-66A05ED2ACB9}" dt="2022-11-02T07:14:03.254" v="1661" actId="478"/>
          <ac:spMkLst>
            <pc:docMk/>
            <pc:sldMk cId="3496050008" sldId="289"/>
            <ac:spMk id="547" creationId="{50170AAA-4196-959B-5329-1A436FEF7FF7}"/>
          </ac:spMkLst>
        </pc:spChg>
        <pc:spChg chg="add del mod">
          <ac:chgData name="Sven Van de Velde" userId="00b08bc3e1e83696" providerId="LiveId" clId="{A25D7637-D0B6-4F5D-BABA-66A05ED2ACB9}" dt="2022-11-02T07:14:03.254" v="1661" actId="478"/>
          <ac:spMkLst>
            <pc:docMk/>
            <pc:sldMk cId="3496050008" sldId="289"/>
            <ac:spMk id="548" creationId="{1E8E2F9E-A92B-24CB-1C11-5F1F79287A1B}"/>
          </ac:spMkLst>
        </pc:spChg>
        <pc:spChg chg="add del mod">
          <ac:chgData name="Sven Van de Velde" userId="00b08bc3e1e83696" providerId="LiveId" clId="{A25D7637-D0B6-4F5D-BABA-66A05ED2ACB9}" dt="2022-11-02T07:14:03.254" v="1661" actId="478"/>
          <ac:spMkLst>
            <pc:docMk/>
            <pc:sldMk cId="3496050008" sldId="289"/>
            <ac:spMk id="549" creationId="{402B6F06-D0B4-548B-AA8D-A06B35E58DA2}"/>
          </ac:spMkLst>
        </pc:spChg>
        <pc:spChg chg="add del mod">
          <ac:chgData name="Sven Van de Velde" userId="00b08bc3e1e83696" providerId="LiveId" clId="{A25D7637-D0B6-4F5D-BABA-66A05ED2ACB9}" dt="2022-11-02T07:14:03.254" v="1661" actId="478"/>
          <ac:spMkLst>
            <pc:docMk/>
            <pc:sldMk cId="3496050008" sldId="289"/>
            <ac:spMk id="550" creationId="{693FCE26-A247-D285-5251-19575EB16A65}"/>
          </ac:spMkLst>
        </pc:spChg>
        <pc:spChg chg="add del mod">
          <ac:chgData name="Sven Van de Velde" userId="00b08bc3e1e83696" providerId="LiveId" clId="{A25D7637-D0B6-4F5D-BABA-66A05ED2ACB9}" dt="2022-11-02T07:14:03.254" v="1661" actId="478"/>
          <ac:spMkLst>
            <pc:docMk/>
            <pc:sldMk cId="3496050008" sldId="289"/>
            <ac:spMk id="551" creationId="{D6B8DC9B-DA7A-96C0-1A19-3AD21BF72AE4}"/>
          </ac:spMkLst>
        </pc:spChg>
        <pc:spChg chg="add del mod">
          <ac:chgData name="Sven Van de Velde" userId="00b08bc3e1e83696" providerId="LiveId" clId="{A25D7637-D0B6-4F5D-BABA-66A05ED2ACB9}" dt="2022-11-02T07:14:03.254" v="1661" actId="478"/>
          <ac:spMkLst>
            <pc:docMk/>
            <pc:sldMk cId="3496050008" sldId="289"/>
            <ac:spMk id="552" creationId="{0BBE4691-7CFC-64C3-6733-C998670EFEFC}"/>
          </ac:spMkLst>
        </pc:spChg>
        <pc:spChg chg="add del mod">
          <ac:chgData name="Sven Van de Velde" userId="00b08bc3e1e83696" providerId="LiveId" clId="{A25D7637-D0B6-4F5D-BABA-66A05ED2ACB9}" dt="2022-11-02T07:14:03.254" v="1661" actId="478"/>
          <ac:spMkLst>
            <pc:docMk/>
            <pc:sldMk cId="3496050008" sldId="289"/>
            <ac:spMk id="553" creationId="{4245F827-65BC-DCE6-72C7-04414C39BB31}"/>
          </ac:spMkLst>
        </pc:spChg>
        <pc:spChg chg="add del mod">
          <ac:chgData name="Sven Van de Velde" userId="00b08bc3e1e83696" providerId="LiveId" clId="{A25D7637-D0B6-4F5D-BABA-66A05ED2ACB9}" dt="2022-11-02T07:14:03.254" v="1661" actId="478"/>
          <ac:spMkLst>
            <pc:docMk/>
            <pc:sldMk cId="3496050008" sldId="289"/>
            <ac:spMk id="554" creationId="{69E3D6D3-D1F7-621C-29CE-1E88D0D55B12}"/>
          </ac:spMkLst>
        </pc:spChg>
        <pc:spChg chg="add del mod">
          <ac:chgData name="Sven Van de Velde" userId="00b08bc3e1e83696" providerId="LiveId" clId="{A25D7637-D0B6-4F5D-BABA-66A05ED2ACB9}" dt="2022-11-02T07:14:03.254" v="1661" actId="478"/>
          <ac:spMkLst>
            <pc:docMk/>
            <pc:sldMk cId="3496050008" sldId="289"/>
            <ac:spMk id="555" creationId="{2B10998F-9225-8D5E-D8FE-5E6C9B406C7A}"/>
          </ac:spMkLst>
        </pc:spChg>
        <pc:spChg chg="add del mod">
          <ac:chgData name="Sven Van de Velde" userId="00b08bc3e1e83696" providerId="LiveId" clId="{A25D7637-D0B6-4F5D-BABA-66A05ED2ACB9}" dt="2022-11-02T07:14:03.254" v="1661" actId="478"/>
          <ac:spMkLst>
            <pc:docMk/>
            <pc:sldMk cId="3496050008" sldId="289"/>
            <ac:spMk id="556" creationId="{9FD73E73-F1A8-09AD-FA13-54A44DF93C16}"/>
          </ac:spMkLst>
        </pc:spChg>
        <pc:spChg chg="add del mod">
          <ac:chgData name="Sven Van de Velde" userId="00b08bc3e1e83696" providerId="LiveId" clId="{A25D7637-D0B6-4F5D-BABA-66A05ED2ACB9}" dt="2022-11-02T07:14:03.254" v="1661" actId="478"/>
          <ac:spMkLst>
            <pc:docMk/>
            <pc:sldMk cId="3496050008" sldId="289"/>
            <ac:spMk id="557" creationId="{FA95727D-B560-0FB8-D4BB-B4BDBC8B0633}"/>
          </ac:spMkLst>
        </pc:spChg>
        <pc:spChg chg="add del mod">
          <ac:chgData name="Sven Van de Velde" userId="00b08bc3e1e83696" providerId="LiveId" clId="{A25D7637-D0B6-4F5D-BABA-66A05ED2ACB9}" dt="2022-11-02T07:14:03.254" v="1661" actId="478"/>
          <ac:spMkLst>
            <pc:docMk/>
            <pc:sldMk cId="3496050008" sldId="289"/>
            <ac:spMk id="558" creationId="{ED5CD6CB-80C5-CC58-E473-4F8D9FDBA165}"/>
          </ac:spMkLst>
        </pc:spChg>
        <pc:spChg chg="mod">
          <ac:chgData name="Sven Van de Velde" userId="00b08bc3e1e83696" providerId="LiveId" clId="{A25D7637-D0B6-4F5D-BABA-66A05ED2ACB9}" dt="2022-11-02T07:16:09.938" v="1664"/>
          <ac:spMkLst>
            <pc:docMk/>
            <pc:sldMk cId="3496050008" sldId="289"/>
            <ac:spMk id="562" creationId="{EC4EA9F6-9D0E-941C-02AD-40FE7C75D16F}"/>
          </ac:spMkLst>
        </pc:spChg>
        <pc:spChg chg="mod">
          <ac:chgData name="Sven Van de Velde" userId="00b08bc3e1e83696" providerId="LiveId" clId="{A25D7637-D0B6-4F5D-BABA-66A05ED2ACB9}" dt="2022-11-02T07:16:09.938" v="1664"/>
          <ac:spMkLst>
            <pc:docMk/>
            <pc:sldMk cId="3496050008" sldId="289"/>
            <ac:spMk id="563" creationId="{3E698B1C-B341-C18B-B45B-480694B31C70}"/>
          </ac:spMkLst>
        </pc:spChg>
        <pc:spChg chg="mod">
          <ac:chgData name="Sven Van de Velde" userId="00b08bc3e1e83696" providerId="LiveId" clId="{A25D7637-D0B6-4F5D-BABA-66A05ED2ACB9}" dt="2022-11-02T07:16:16.793" v="1666"/>
          <ac:spMkLst>
            <pc:docMk/>
            <pc:sldMk cId="3496050008" sldId="289"/>
            <ac:spMk id="565" creationId="{B40A6919-4FF7-E431-F415-074D37BB2D02}"/>
          </ac:spMkLst>
        </pc:spChg>
        <pc:spChg chg="mod">
          <ac:chgData name="Sven Van de Velde" userId="00b08bc3e1e83696" providerId="LiveId" clId="{A25D7637-D0B6-4F5D-BABA-66A05ED2ACB9}" dt="2022-11-02T07:16:16.793" v="1666"/>
          <ac:spMkLst>
            <pc:docMk/>
            <pc:sldMk cId="3496050008" sldId="289"/>
            <ac:spMk id="566" creationId="{EDFB2588-7C90-0B64-FA3E-B3322D127B43}"/>
          </ac:spMkLst>
        </pc:spChg>
        <pc:spChg chg="mod">
          <ac:chgData name="Sven Van de Velde" userId="00b08bc3e1e83696" providerId="LiveId" clId="{A25D7637-D0B6-4F5D-BABA-66A05ED2ACB9}" dt="2022-11-02T07:16:16.793" v="1666"/>
          <ac:spMkLst>
            <pc:docMk/>
            <pc:sldMk cId="3496050008" sldId="289"/>
            <ac:spMk id="568" creationId="{CBBF5C9C-175F-43BA-875B-5C7D959F2070}"/>
          </ac:spMkLst>
        </pc:spChg>
        <pc:spChg chg="mod">
          <ac:chgData name="Sven Van de Velde" userId="00b08bc3e1e83696" providerId="LiveId" clId="{A25D7637-D0B6-4F5D-BABA-66A05ED2ACB9}" dt="2022-11-02T07:16:16.793" v="1666"/>
          <ac:spMkLst>
            <pc:docMk/>
            <pc:sldMk cId="3496050008" sldId="289"/>
            <ac:spMk id="569" creationId="{E697B10D-E7DE-2C85-3067-776F62A76724}"/>
          </ac:spMkLst>
        </pc:spChg>
        <pc:spChg chg="mod">
          <ac:chgData name="Sven Van de Velde" userId="00b08bc3e1e83696" providerId="LiveId" clId="{A25D7637-D0B6-4F5D-BABA-66A05ED2ACB9}" dt="2022-11-02T07:16:25.511" v="1668"/>
          <ac:spMkLst>
            <pc:docMk/>
            <pc:sldMk cId="3496050008" sldId="289"/>
            <ac:spMk id="571" creationId="{AC356F81-58FB-DD38-58BE-A9C4FEA14567}"/>
          </ac:spMkLst>
        </pc:spChg>
        <pc:spChg chg="mod">
          <ac:chgData name="Sven Van de Velde" userId="00b08bc3e1e83696" providerId="LiveId" clId="{A25D7637-D0B6-4F5D-BABA-66A05ED2ACB9}" dt="2022-11-02T07:16:25.511" v="1668"/>
          <ac:spMkLst>
            <pc:docMk/>
            <pc:sldMk cId="3496050008" sldId="289"/>
            <ac:spMk id="572" creationId="{6D4AB58A-7452-26FE-61BE-01BE3745B786}"/>
          </ac:spMkLst>
        </pc:spChg>
        <pc:spChg chg="mod">
          <ac:chgData name="Sven Van de Velde" userId="00b08bc3e1e83696" providerId="LiveId" clId="{A25D7637-D0B6-4F5D-BABA-66A05ED2ACB9}" dt="2022-11-02T07:16:25.511" v="1668"/>
          <ac:spMkLst>
            <pc:docMk/>
            <pc:sldMk cId="3496050008" sldId="289"/>
            <ac:spMk id="574" creationId="{C4231D0C-F06D-136F-D467-24D94BF81874}"/>
          </ac:spMkLst>
        </pc:spChg>
        <pc:spChg chg="mod">
          <ac:chgData name="Sven Van de Velde" userId="00b08bc3e1e83696" providerId="LiveId" clId="{A25D7637-D0B6-4F5D-BABA-66A05ED2ACB9}" dt="2022-11-02T07:16:25.511" v="1668"/>
          <ac:spMkLst>
            <pc:docMk/>
            <pc:sldMk cId="3496050008" sldId="289"/>
            <ac:spMk id="575" creationId="{87C6BE75-E7FF-1A18-9996-1EA3A9F57D85}"/>
          </ac:spMkLst>
        </pc:spChg>
        <pc:spChg chg="mod">
          <ac:chgData name="Sven Van de Velde" userId="00b08bc3e1e83696" providerId="LiveId" clId="{A25D7637-D0B6-4F5D-BABA-66A05ED2ACB9}" dt="2022-11-02T07:16:25.511" v="1668"/>
          <ac:spMkLst>
            <pc:docMk/>
            <pc:sldMk cId="3496050008" sldId="289"/>
            <ac:spMk id="577" creationId="{52FD8F28-663E-457E-BCB7-E21613B9071B}"/>
          </ac:spMkLst>
        </pc:spChg>
        <pc:spChg chg="mod">
          <ac:chgData name="Sven Van de Velde" userId="00b08bc3e1e83696" providerId="LiveId" clId="{A25D7637-D0B6-4F5D-BABA-66A05ED2ACB9}" dt="2022-11-02T07:16:25.511" v="1668"/>
          <ac:spMkLst>
            <pc:docMk/>
            <pc:sldMk cId="3496050008" sldId="289"/>
            <ac:spMk id="578" creationId="{79C6174B-42D7-37FE-97D4-DBB678BA99EA}"/>
          </ac:spMkLst>
        </pc:spChg>
        <pc:spChg chg="mod">
          <ac:chgData name="Sven Van de Velde" userId="00b08bc3e1e83696" providerId="LiveId" clId="{A25D7637-D0B6-4F5D-BABA-66A05ED2ACB9}" dt="2022-11-02T07:17:46.070" v="1677"/>
          <ac:spMkLst>
            <pc:docMk/>
            <pc:sldMk cId="3496050008" sldId="289"/>
            <ac:spMk id="580" creationId="{A507B7C6-8B24-F518-9BFB-8E874BE77B5D}"/>
          </ac:spMkLst>
        </pc:spChg>
        <pc:spChg chg="mod">
          <ac:chgData name="Sven Van de Velde" userId="00b08bc3e1e83696" providerId="LiveId" clId="{A25D7637-D0B6-4F5D-BABA-66A05ED2ACB9}" dt="2022-11-02T07:17:46.070" v="1677"/>
          <ac:spMkLst>
            <pc:docMk/>
            <pc:sldMk cId="3496050008" sldId="289"/>
            <ac:spMk id="581" creationId="{F7092615-07B4-2492-32E9-2FB4E6654209}"/>
          </ac:spMkLst>
        </pc:spChg>
        <pc:spChg chg="add del mod">
          <ac:chgData name="Sven Van de Velde" userId="00b08bc3e1e83696" providerId="LiveId" clId="{A25D7637-D0B6-4F5D-BABA-66A05ED2ACB9}" dt="2022-11-02T07:25:51.711" v="1746" actId="478"/>
          <ac:spMkLst>
            <pc:docMk/>
            <pc:sldMk cId="3496050008" sldId="289"/>
            <ac:spMk id="582" creationId="{28AC0F3B-B1AA-069E-C98F-73A05D2ED9E5}"/>
          </ac:spMkLst>
        </pc:spChg>
        <pc:spChg chg="add mod">
          <ac:chgData name="Sven Van de Velde" userId="00b08bc3e1e83696" providerId="LiveId" clId="{A25D7637-D0B6-4F5D-BABA-66A05ED2ACB9}" dt="2022-11-03T07:47:38.447" v="4649" actId="1582"/>
          <ac:spMkLst>
            <pc:docMk/>
            <pc:sldMk cId="3496050008" sldId="289"/>
            <ac:spMk id="583" creationId="{E7A3F0DB-04F5-332A-99E2-8621CD887BC6}"/>
          </ac:spMkLst>
        </pc:spChg>
        <pc:spChg chg="mod">
          <ac:chgData name="Sven Van de Velde" userId="00b08bc3e1e83696" providerId="LiveId" clId="{A25D7637-D0B6-4F5D-BABA-66A05ED2ACB9}" dt="2022-11-02T07:17:46.070" v="1677"/>
          <ac:spMkLst>
            <pc:docMk/>
            <pc:sldMk cId="3496050008" sldId="289"/>
            <ac:spMk id="585" creationId="{87625076-290C-FA08-C418-6FB5002530FB}"/>
          </ac:spMkLst>
        </pc:spChg>
        <pc:spChg chg="mod">
          <ac:chgData name="Sven Van de Velde" userId="00b08bc3e1e83696" providerId="LiveId" clId="{A25D7637-D0B6-4F5D-BABA-66A05ED2ACB9}" dt="2022-11-02T07:17:46.070" v="1677"/>
          <ac:spMkLst>
            <pc:docMk/>
            <pc:sldMk cId="3496050008" sldId="289"/>
            <ac:spMk id="586" creationId="{3160C417-E879-1D8D-6582-C46E667FAB81}"/>
          </ac:spMkLst>
        </pc:spChg>
        <pc:spChg chg="mod">
          <ac:chgData name="Sven Van de Velde" userId="00b08bc3e1e83696" providerId="LiveId" clId="{A25D7637-D0B6-4F5D-BABA-66A05ED2ACB9}" dt="2022-11-02T07:17:46.070" v="1677"/>
          <ac:spMkLst>
            <pc:docMk/>
            <pc:sldMk cId="3496050008" sldId="289"/>
            <ac:spMk id="588" creationId="{5D0FB051-9C6F-40C7-348F-F4020D226CAE}"/>
          </ac:spMkLst>
        </pc:spChg>
        <pc:spChg chg="mod">
          <ac:chgData name="Sven Van de Velde" userId="00b08bc3e1e83696" providerId="LiveId" clId="{A25D7637-D0B6-4F5D-BABA-66A05ED2ACB9}" dt="2022-11-02T07:17:46.070" v="1677"/>
          <ac:spMkLst>
            <pc:docMk/>
            <pc:sldMk cId="3496050008" sldId="289"/>
            <ac:spMk id="589" creationId="{4143CC22-8BA1-CC97-DA52-CED1405D6F63}"/>
          </ac:spMkLst>
        </pc:spChg>
        <pc:spChg chg="mod">
          <ac:chgData name="Sven Van de Velde" userId="00b08bc3e1e83696" providerId="LiveId" clId="{A25D7637-D0B6-4F5D-BABA-66A05ED2ACB9}" dt="2022-11-02T07:17:46.070" v="1677"/>
          <ac:spMkLst>
            <pc:docMk/>
            <pc:sldMk cId="3496050008" sldId="289"/>
            <ac:spMk id="591" creationId="{FE0E4D44-3733-D615-B279-E5DC2FCEAF6A}"/>
          </ac:spMkLst>
        </pc:spChg>
        <pc:spChg chg="mod">
          <ac:chgData name="Sven Van de Velde" userId="00b08bc3e1e83696" providerId="LiveId" clId="{A25D7637-D0B6-4F5D-BABA-66A05ED2ACB9}" dt="2022-11-02T07:17:46.070" v="1677"/>
          <ac:spMkLst>
            <pc:docMk/>
            <pc:sldMk cId="3496050008" sldId="289"/>
            <ac:spMk id="592" creationId="{6F203C45-A0D4-5974-CEF5-68330838E262}"/>
          </ac:spMkLst>
        </pc:spChg>
        <pc:spChg chg="mod">
          <ac:chgData name="Sven Van de Velde" userId="00b08bc3e1e83696" providerId="LiveId" clId="{A25D7637-D0B6-4F5D-BABA-66A05ED2ACB9}" dt="2022-11-02T07:17:46.070" v="1677"/>
          <ac:spMkLst>
            <pc:docMk/>
            <pc:sldMk cId="3496050008" sldId="289"/>
            <ac:spMk id="594" creationId="{2016D914-CE67-F4A5-B2AB-96F173581706}"/>
          </ac:spMkLst>
        </pc:spChg>
        <pc:spChg chg="mod">
          <ac:chgData name="Sven Van de Velde" userId="00b08bc3e1e83696" providerId="LiveId" clId="{A25D7637-D0B6-4F5D-BABA-66A05ED2ACB9}" dt="2022-11-02T07:17:46.070" v="1677"/>
          <ac:spMkLst>
            <pc:docMk/>
            <pc:sldMk cId="3496050008" sldId="289"/>
            <ac:spMk id="595" creationId="{1929D630-6831-30F5-785C-5D5E3CB4AB42}"/>
          </ac:spMkLst>
        </pc:spChg>
        <pc:spChg chg="mod">
          <ac:chgData name="Sven Van de Velde" userId="00b08bc3e1e83696" providerId="LiveId" clId="{A25D7637-D0B6-4F5D-BABA-66A05ED2ACB9}" dt="2022-11-02T07:17:46.070" v="1677"/>
          <ac:spMkLst>
            <pc:docMk/>
            <pc:sldMk cId="3496050008" sldId="289"/>
            <ac:spMk id="597" creationId="{8A81CA09-9853-317D-3B9E-87D03A4E1B0C}"/>
          </ac:spMkLst>
        </pc:spChg>
        <pc:spChg chg="mod">
          <ac:chgData name="Sven Van de Velde" userId="00b08bc3e1e83696" providerId="LiveId" clId="{A25D7637-D0B6-4F5D-BABA-66A05ED2ACB9}" dt="2022-11-02T07:17:46.070" v="1677"/>
          <ac:spMkLst>
            <pc:docMk/>
            <pc:sldMk cId="3496050008" sldId="289"/>
            <ac:spMk id="598" creationId="{7DA7DD33-E794-6D70-E67B-31811D2D7254}"/>
          </ac:spMkLst>
        </pc:spChg>
        <pc:spChg chg="mod">
          <ac:chgData name="Sven Van de Velde" userId="00b08bc3e1e83696" providerId="LiveId" clId="{A25D7637-D0B6-4F5D-BABA-66A05ED2ACB9}" dt="2022-11-02T07:17:46.070" v="1677"/>
          <ac:spMkLst>
            <pc:docMk/>
            <pc:sldMk cId="3496050008" sldId="289"/>
            <ac:spMk id="600" creationId="{8C3BDB8A-D9F7-4A56-F7F2-6205DA20961E}"/>
          </ac:spMkLst>
        </pc:spChg>
        <pc:spChg chg="mod">
          <ac:chgData name="Sven Van de Velde" userId="00b08bc3e1e83696" providerId="LiveId" clId="{A25D7637-D0B6-4F5D-BABA-66A05ED2ACB9}" dt="2022-11-02T07:17:46.070" v="1677"/>
          <ac:spMkLst>
            <pc:docMk/>
            <pc:sldMk cId="3496050008" sldId="289"/>
            <ac:spMk id="601" creationId="{DCAAA60D-14B9-FAF1-312E-9BA40479C99E}"/>
          </ac:spMkLst>
        </pc:spChg>
        <pc:spChg chg="mod">
          <ac:chgData name="Sven Van de Velde" userId="00b08bc3e1e83696" providerId="LiveId" clId="{A25D7637-D0B6-4F5D-BABA-66A05ED2ACB9}" dt="2022-11-02T07:17:46.070" v="1677"/>
          <ac:spMkLst>
            <pc:docMk/>
            <pc:sldMk cId="3496050008" sldId="289"/>
            <ac:spMk id="603" creationId="{1EDE62B3-667A-629C-1927-EDAED787CEB9}"/>
          </ac:spMkLst>
        </pc:spChg>
        <pc:spChg chg="mod">
          <ac:chgData name="Sven Van de Velde" userId="00b08bc3e1e83696" providerId="LiveId" clId="{A25D7637-D0B6-4F5D-BABA-66A05ED2ACB9}" dt="2022-11-02T07:17:46.070" v="1677"/>
          <ac:spMkLst>
            <pc:docMk/>
            <pc:sldMk cId="3496050008" sldId="289"/>
            <ac:spMk id="604" creationId="{FD9D3A1E-3AF7-75A6-669D-1564D03943FF}"/>
          </ac:spMkLst>
        </pc:spChg>
        <pc:spChg chg="mod">
          <ac:chgData name="Sven Van de Velde" userId="00b08bc3e1e83696" providerId="LiveId" clId="{A25D7637-D0B6-4F5D-BABA-66A05ED2ACB9}" dt="2022-11-02T07:17:50.249" v="1679"/>
          <ac:spMkLst>
            <pc:docMk/>
            <pc:sldMk cId="3496050008" sldId="289"/>
            <ac:spMk id="606" creationId="{81FE9689-D878-237B-D3BA-1847E06ACE4D}"/>
          </ac:spMkLst>
        </pc:spChg>
        <pc:spChg chg="mod">
          <ac:chgData name="Sven Van de Velde" userId="00b08bc3e1e83696" providerId="LiveId" clId="{A25D7637-D0B6-4F5D-BABA-66A05ED2ACB9}" dt="2022-11-02T07:17:50.249" v="1679"/>
          <ac:spMkLst>
            <pc:docMk/>
            <pc:sldMk cId="3496050008" sldId="289"/>
            <ac:spMk id="607" creationId="{B22C754A-BBF8-8DE5-0440-6347064D19A3}"/>
          </ac:spMkLst>
        </pc:spChg>
        <pc:spChg chg="add del mod">
          <ac:chgData name="Sven Van de Velde" userId="00b08bc3e1e83696" providerId="LiveId" clId="{A25D7637-D0B6-4F5D-BABA-66A05ED2ACB9}" dt="2022-11-02T07:25:51.711" v="1746" actId="478"/>
          <ac:spMkLst>
            <pc:docMk/>
            <pc:sldMk cId="3496050008" sldId="289"/>
            <ac:spMk id="608" creationId="{D288256D-C825-B4A0-FC1E-2F765064B0F4}"/>
          </ac:spMkLst>
        </pc:spChg>
        <pc:spChg chg="add mod">
          <ac:chgData name="Sven Van de Velde" userId="00b08bc3e1e83696" providerId="LiveId" clId="{A25D7637-D0B6-4F5D-BABA-66A05ED2ACB9}" dt="2022-11-03T07:47:38.447" v="4649" actId="1582"/>
          <ac:spMkLst>
            <pc:docMk/>
            <pc:sldMk cId="3496050008" sldId="289"/>
            <ac:spMk id="609" creationId="{51BAFCE9-271F-A8E3-7B6A-804027E8E72F}"/>
          </ac:spMkLst>
        </pc:spChg>
        <pc:spChg chg="mod">
          <ac:chgData name="Sven Van de Velde" userId="00b08bc3e1e83696" providerId="LiveId" clId="{A25D7637-D0B6-4F5D-BABA-66A05ED2ACB9}" dt="2022-11-02T07:17:50.249" v="1679"/>
          <ac:spMkLst>
            <pc:docMk/>
            <pc:sldMk cId="3496050008" sldId="289"/>
            <ac:spMk id="611" creationId="{9F3E18FB-5EAB-0C73-5490-66E23B83A5FD}"/>
          </ac:spMkLst>
        </pc:spChg>
        <pc:spChg chg="mod">
          <ac:chgData name="Sven Van de Velde" userId="00b08bc3e1e83696" providerId="LiveId" clId="{A25D7637-D0B6-4F5D-BABA-66A05ED2ACB9}" dt="2022-11-02T07:17:50.249" v="1679"/>
          <ac:spMkLst>
            <pc:docMk/>
            <pc:sldMk cId="3496050008" sldId="289"/>
            <ac:spMk id="612" creationId="{4DD751A6-04A0-2630-8F28-751FA8CC9CA4}"/>
          </ac:spMkLst>
        </pc:spChg>
        <pc:spChg chg="mod">
          <ac:chgData name="Sven Van de Velde" userId="00b08bc3e1e83696" providerId="LiveId" clId="{A25D7637-D0B6-4F5D-BABA-66A05ED2ACB9}" dt="2022-11-02T07:17:50.249" v="1679"/>
          <ac:spMkLst>
            <pc:docMk/>
            <pc:sldMk cId="3496050008" sldId="289"/>
            <ac:spMk id="614" creationId="{63583170-E214-01F7-92EE-1EF4EA0ED7A7}"/>
          </ac:spMkLst>
        </pc:spChg>
        <pc:spChg chg="mod">
          <ac:chgData name="Sven Van de Velde" userId="00b08bc3e1e83696" providerId="LiveId" clId="{A25D7637-D0B6-4F5D-BABA-66A05ED2ACB9}" dt="2022-11-02T07:17:50.249" v="1679"/>
          <ac:spMkLst>
            <pc:docMk/>
            <pc:sldMk cId="3496050008" sldId="289"/>
            <ac:spMk id="615" creationId="{42F3A94A-4E4C-8D02-EA86-0D84BD2A77F7}"/>
          </ac:spMkLst>
        </pc:spChg>
        <pc:spChg chg="mod">
          <ac:chgData name="Sven Van de Velde" userId="00b08bc3e1e83696" providerId="LiveId" clId="{A25D7637-D0B6-4F5D-BABA-66A05ED2ACB9}" dt="2022-11-02T07:17:50.249" v="1679"/>
          <ac:spMkLst>
            <pc:docMk/>
            <pc:sldMk cId="3496050008" sldId="289"/>
            <ac:spMk id="617" creationId="{8945F76E-8355-F74B-746A-714625A27724}"/>
          </ac:spMkLst>
        </pc:spChg>
        <pc:spChg chg="mod">
          <ac:chgData name="Sven Van de Velde" userId="00b08bc3e1e83696" providerId="LiveId" clId="{A25D7637-D0B6-4F5D-BABA-66A05ED2ACB9}" dt="2022-11-02T07:17:50.249" v="1679"/>
          <ac:spMkLst>
            <pc:docMk/>
            <pc:sldMk cId="3496050008" sldId="289"/>
            <ac:spMk id="618" creationId="{DC4F6941-293D-6DC0-2F72-636BB513EC98}"/>
          </ac:spMkLst>
        </pc:spChg>
        <pc:spChg chg="mod">
          <ac:chgData name="Sven Van de Velde" userId="00b08bc3e1e83696" providerId="LiveId" clId="{A25D7637-D0B6-4F5D-BABA-66A05ED2ACB9}" dt="2022-11-02T07:17:50.249" v="1679"/>
          <ac:spMkLst>
            <pc:docMk/>
            <pc:sldMk cId="3496050008" sldId="289"/>
            <ac:spMk id="620" creationId="{41312C28-9017-8AB1-C071-C904BED4C1E8}"/>
          </ac:spMkLst>
        </pc:spChg>
        <pc:spChg chg="mod">
          <ac:chgData name="Sven Van de Velde" userId="00b08bc3e1e83696" providerId="LiveId" clId="{A25D7637-D0B6-4F5D-BABA-66A05ED2ACB9}" dt="2022-11-02T07:17:50.249" v="1679"/>
          <ac:spMkLst>
            <pc:docMk/>
            <pc:sldMk cId="3496050008" sldId="289"/>
            <ac:spMk id="621" creationId="{A47CF9AC-ABFC-C726-42CE-15D70D5682BA}"/>
          </ac:spMkLst>
        </pc:spChg>
        <pc:spChg chg="mod">
          <ac:chgData name="Sven Van de Velde" userId="00b08bc3e1e83696" providerId="LiveId" clId="{A25D7637-D0B6-4F5D-BABA-66A05ED2ACB9}" dt="2022-11-02T07:17:50.249" v="1679"/>
          <ac:spMkLst>
            <pc:docMk/>
            <pc:sldMk cId="3496050008" sldId="289"/>
            <ac:spMk id="623" creationId="{06530A40-1655-2CAA-86CF-6EEBBBC06532}"/>
          </ac:spMkLst>
        </pc:spChg>
        <pc:spChg chg="mod">
          <ac:chgData name="Sven Van de Velde" userId="00b08bc3e1e83696" providerId="LiveId" clId="{A25D7637-D0B6-4F5D-BABA-66A05ED2ACB9}" dt="2022-11-02T07:17:50.249" v="1679"/>
          <ac:spMkLst>
            <pc:docMk/>
            <pc:sldMk cId="3496050008" sldId="289"/>
            <ac:spMk id="624" creationId="{FF2BDFD6-DC1E-AAF2-34BC-D590B31020B3}"/>
          </ac:spMkLst>
        </pc:spChg>
        <pc:spChg chg="mod">
          <ac:chgData name="Sven Van de Velde" userId="00b08bc3e1e83696" providerId="LiveId" clId="{A25D7637-D0B6-4F5D-BABA-66A05ED2ACB9}" dt="2022-11-02T07:17:50.249" v="1679"/>
          <ac:spMkLst>
            <pc:docMk/>
            <pc:sldMk cId="3496050008" sldId="289"/>
            <ac:spMk id="626" creationId="{48AE8FCA-2599-CFAF-166F-B4534A603F1B}"/>
          </ac:spMkLst>
        </pc:spChg>
        <pc:spChg chg="mod">
          <ac:chgData name="Sven Van de Velde" userId="00b08bc3e1e83696" providerId="LiveId" clId="{A25D7637-D0B6-4F5D-BABA-66A05ED2ACB9}" dt="2022-11-02T07:17:50.249" v="1679"/>
          <ac:spMkLst>
            <pc:docMk/>
            <pc:sldMk cId="3496050008" sldId="289"/>
            <ac:spMk id="627" creationId="{AEA8A1C6-87B0-7880-6095-7134482434AE}"/>
          </ac:spMkLst>
        </pc:spChg>
        <pc:spChg chg="mod">
          <ac:chgData name="Sven Van de Velde" userId="00b08bc3e1e83696" providerId="LiveId" clId="{A25D7637-D0B6-4F5D-BABA-66A05ED2ACB9}" dt="2022-11-02T07:17:50.249" v="1679"/>
          <ac:spMkLst>
            <pc:docMk/>
            <pc:sldMk cId="3496050008" sldId="289"/>
            <ac:spMk id="629" creationId="{77908AD8-1136-7B16-1CE4-D88F99E1CDA4}"/>
          </ac:spMkLst>
        </pc:spChg>
        <pc:spChg chg="mod">
          <ac:chgData name="Sven Van de Velde" userId="00b08bc3e1e83696" providerId="LiveId" clId="{A25D7637-D0B6-4F5D-BABA-66A05ED2ACB9}" dt="2022-11-02T07:17:50.249" v="1679"/>
          <ac:spMkLst>
            <pc:docMk/>
            <pc:sldMk cId="3496050008" sldId="289"/>
            <ac:spMk id="630" creationId="{315E1416-F12D-5BE7-9BD3-20BA2C6EA6AF}"/>
          </ac:spMkLst>
        </pc:spChg>
        <pc:spChg chg="mod">
          <ac:chgData name="Sven Van de Velde" userId="00b08bc3e1e83696" providerId="LiveId" clId="{A25D7637-D0B6-4F5D-BABA-66A05ED2ACB9}" dt="2022-11-02T07:17:53.988" v="1681"/>
          <ac:spMkLst>
            <pc:docMk/>
            <pc:sldMk cId="3496050008" sldId="289"/>
            <ac:spMk id="632" creationId="{DFB57443-284D-A496-3F19-D499B12479C2}"/>
          </ac:spMkLst>
        </pc:spChg>
        <pc:spChg chg="mod">
          <ac:chgData name="Sven Van de Velde" userId="00b08bc3e1e83696" providerId="LiveId" clId="{A25D7637-D0B6-4F5D-BABA-66A05ED2ACB9}" dt="2022-11-02T07:17:53.988" v="1681"/>
          <ac:spMkLst>
            <pc:docMk/>
            <pc:sldMk cId="3496050008" sldId="289"/>
            <ac:spMk id="633" creationId="{74DE2DE5-19E1-2526-8FCD-FD3A9AC03254}"/>
          </ac:spMkLst>
        </pc:spChg>
        <pc:spChg chg="add del mod">
          <ac:chgData name="Sven Van de Velde" userId="00b08bc3e1e83696" providerId="LiveId" clId="{A25D7637-D0B6-4F5D-BABA-66A05ED2ACB9}" dt="2022-11-02T07:25:51.711" v="1746" actId="478"/>
          <ac:spMkLst>
            <pc:docMk/>
            <pc:sldMk cId="3496050008" sldId="289"/>
            <ac:spMk id="634" creationId="{F8510631-4CFB-B697-DBEE-FE566FAD646B}"/>
          </ac:spMkLst>
        </pc:spChg>
        <pc:spChg chg="add mod">
          <ac:chgData name="Sven Van de Velde" userId="00b08bc3e1e83696" providerId="LiveId" clId="{A25D7637-D0B6-4F5D-BABA-66A05ED2ACB9}" dt="2022-11-03T07:47:38.447" v="4649" actId="1582"/>
          <ac:spMkLst>
            <pc:docMk/>
            <pc:sldMk cId="3496050008" sldId="289"/>
            <ac:spMk id="635" creationId="{3D1BBCEB-8A2B-76D9-CCCC-DF42F3C1B524}"/>
          </ac:spMkLst>
        </pc:spChg>
        <pc:spChg chg="mod">
          <ac:chgData name="Sven Van de Velde" userId="00b08bc3e1e83696" providerId="LiveId" clId="{A25D7637-D0B6-4F5D-BABA-66A05ED2ACB9}" dt="2022-11-02T07:17:53.988" v="1681"/>
          <ac:spMkLst>
            <pc:docMk/>
            <pc:sldMk cId="3496050008" sldId="289"/>
            <ac:spMk id="637" creationId="{6755DC69-9A3D-C39A-DDF0-9337150410A1}"/>
          </ac:spMkLst>
        </pc:spChg>
        <pc:spChg chg="mod">
          <ac:chgData name="Sven Van de Velde" userId="00b08bc3e1e83696" providerId="LiveId" clId="{A25D7637-D0B6-4F5D-BABA-66A05ED2ACB9}" dt="2022-11-02T07:17:53.988" v="1681"/>
          <ac:spMkLst>
            <pc:docMk/>
            <pc:sldMk cId="3496050008" sldId="289"/>
            <ac:spMk id="638" creationId="{B774D5D8-7067-5757-BB60-3DC0F3DF2616}"/>
          </ac:spMkLst>
        </pc:spChg>
        <pc:spChg chg="mod">
          <ac:chgData name="Sven Van de Velde" userId="00b08bc3e1e83696" providerId="LiveId" clId="{A25D7637-D0B6-4F5D-BABA-66A05ED2ACB9}" dt="2022-11-02T07:17:53.988" v="1681"/>
          <ac:spMkLst>
            <pc:docMk/>
            <pc:sldMk cId="3496050008" sldId="289"/>
            <ac:spMk id="640" creationId="{F82C1135-9917-37A0-AC07-A14C4A669EF9}"/>
          </ac:spMkLst>
        </pc:spChg>
        <pc:spChg chg="mod">
          <ac:chgData name="Sven Van de Velde" userId="00b08bc3e1e83696" providerId="LiveId" clId="{A25D7637-D0B6-4F5D-BABA-66A05ED2ACB9}" dt="2022-11-02T07:17:53.988" v="1681"/>
          <ac:spMkLst>
            <pc:docMk/>
            <pc:sldMk cId="3496050008" sldId="289"/>
            <ac:spMk id="641" creationId="{5812A1C3-1387-2787-2296-3EC830F936E6}"/>
          </ac:spMkLst>
        </pc:spChg>
        <pc:spChg chg="mod">
          <ac:chgData name="Sven Van de Velde" userId="00b08bc3e1e83696" providerId="LiveId" clId="{A25D7637-D0B6-4F5D-BABA-66A05ED2ACB9}" dt="2022-11-02T07:17:53.988" v="1681"/>
          <ac:spMkLst>
            <pc:docMk/>
            <pc:sldMk cId="3496050008" sldId="289"/>
            <ac:spMk id="643" creationId="{0022E10C-8DE8-5895-5A9B-2B2F629C8AEB}"/>
          </ac:spMkLst>
        </pc:spChg>
        <pc:spChg chg="mod">
          <ac:chgData name="Sven Van de Velde" userId="00b08bc3e1e83696" providerId="LiveId" clId="{A25D7637-D0B6-4F5D-BABA-66A05ED2ACB9}" dt="2022-11-02T07:17:53.988" v="1681"/>
          <ac:spMkLst>
            <pc:docMk/>
            <pc:sldMk cId="3496050008" sldId="289"/>
            <ac:spMk id="644" creationId="{C3DCE9B6-FF2D-F4B4-D6BF-1B7F6019DE75}"/>
          </ac:spMkLst>
        </pc:spChg>
        <pc:spChg chg="mod">
          <ac:chgData name="Sven Van de Velde" userId="00b08bc3e1e83696" providerId="LiveId" clId="{A25D7637-D0B6-4F5D-BABA-66A05ED2ACB9}" dt="2022-11-02T07:17:53.988" v="1681"/>
          <ac:spMkLst>
            <pc:docMk/>
            <pc:sldMk cId="3496050008" sldId="289"/>
            <ac:spMk id="646" creationId="{0818CBC9-EF2F-D985-1412-12358E716505}"/>
          </ac:spMkLst>
        </pc:spChg>
        <pc:spChg chg="mod">
          <ac:chgData name="Sven Van de Velde" userId="00b08bc3e1e83696" providerId="LiveId" clId="{A25D7637-D0B6-4F5D-BABA-66A05ED2ACB9}" dt="2022-11-02T07:17:53.988" v="1681"/>
          <ac:spMkLst>
            <pc:docMk/>
            <pc:sldMk cId="3496050008" sldId="289"/>
            <ac:spMk id="647" creationId="{6A3C9FD6-576F-5103-2503-706740C2BE49}"/>
          </ac:spMkLst>
        </pc:spChg>
        <pc:spChg chg="mod">
          <ac:chgData name="Sven Van de Velde" userId="00b08bc3e1e83696" providerId="LiveId" clId="{A25D7637-D0B6-4F5D-BABA-66A05ED2ACB9}" dt="2022-11-02T07:17:53.988" v="1681"/>
          <ac:spMkLst>
            <pc:docMk/>
            <pc:sldMk cId="3496050008" sldId="289"/>
            <ac:spMk id="649" creationId="{CF1969FF-6C84-4FFD-657E-DE0CB50C49CA}"/>
          </ac:spMkLst>
        </pc:spChg>
        <pc:spChg chg="mod">
          <ac:chgData name="Sven Van de Velde" userId="00b08bc3e1e83696" providerId="LiveId" clId="{A25D7637-D0B6-4F5D-BABA-66A05ED2ACB9}" dt="2022-11-02T07:17:53.988" v="1681"/>
          <ac:spMkLst>
            <pc:docMk/>
            <pc:sldMk cId="3496050008" sldId="289"/>
            <ac:spMk id="650" creationId="{6ACB6879-491C-43D2-5043-084EA4ED6002}"/>
          </ac:spMkLst>
        </pc:spChg>
        <pc:spChg chg="mod">
          <ac:chgData name="Sven Van de Velde" userId="00b08bc3e1e83696" providerId="LiveId" clId="{A25D7637-D0B6-4F5D-BABA-66A05ED2ACB9}" dt="2022-11-02T07:17:53.988" v="1681"/>
          <ac:spMkLst>
            <pc:docMk/>
            <pc:sldMk cId="3496050008" sldId="289"/>
            <ac:spMk id="652" creationId="{62B434E4-7978-BE98-9B31-FA30A690F2CF}"/>
          </ac:spMkLst>
        </pc:spChg>
        <pc:spChg chg="mod">
          <ac:chgData name="Sven Van de Velde" userId="00b08bc3e1e83696" providerId="LiveId" clId="{A25D7637-D0B6-4F5D-BABA-66A05ED2ACB9}" dt="2022-11-02T07:17:53.988" v="1681"/>
          <ac:spMkLst>
            <pc:docMk/>
            <pc:sldMk cId="3496050008" sldId="289"/>
            <ac:spMk id="653" creationId="{DE0E59EF-3184-B9BA-2FD2-D41EC085B653}"/>
          </ac:spMkLst>
        </pc:spChg>
        <pc:spChg chg="mod">
          <ac:chgData name="Sven Van de Velde" userId="00b08bc3e1e83696" providerId="LiveId" clId="{A25D7637-D0B6-4F5D-BABA-66A05ED2ACB9}" dt="2022-11-02T07:17:53.988" v="1681"/>
          <ac:spMkLst>
            <pc:docMk/>
            <pc:sldMk cId="3496050008" sldId="289"/>
            <ac:spMk id="655" creationId="{88A214C9-1FF3-1E7B-AE97-C9DC80C17A81}"/>
          </ac:spMkLst>
        </pc:spChg>
        <pc:spChg chg="mod">
          <ac:chgData name="Sven Van de Velde" userId="00b08bc3e1e83696" providerId="LiveId" clId="{A25D7637-D0B6-4F5D-BABA-66A05ED2ACB9}" dt="2022-11-02T07:17:53.988" v="1681"/>
          <ac:spMkLst>
            <pc:docMk/>
            <pc:sldMk cId="3496050008" sldId="289"/>
            <ac:spMk id="656" creationId="{38C16CD8-65BD-D4E0-A343-B0660F02A796}"/>
          </ac:spMkLst>
        </pc:spChg>
        <pc:spChg chg="mod">
          <ac:chgData name="Sven Van de Velde" userId="00b08bc3e1e83696" providerId="LiveId" clId="{A25D7637-D0B6-4F5D-BABA-66A05ED2ACB9}" dt="2022-11-02T07:17:57.121" v="1683"/>
          <ac:spMkLst>
            <pc:docMk/>
            <pc:sldMk cId="3496050008" sldId="289"/>
            <ac:spMk id="658" creationId="{27791283-495B-8FDA-767F-6D3CAE1A0D5B}"/>
          </ac:spMkLst>
        </pc:spChg>
        <pc:spChg chg="mod">
          <ac:chgData name="Sven Van de Velde" userId="00b08bc3e1e83696" providerId="LiveId" clId="{A25D7637-D0B6-4F5D-BABA-66A05ED2ACB9}" dt="2022-11-02T07:17:57.121" v="1683"/>
          <ac:spMkLst>
            <pc:docMk/>
            <pc:sldMk cId="3496050008" sldId="289"/>
            <ac:spMk id="659" creationId="{E1235D46-8ED6-7BC9-A934-7901EDE6B239}"/>
          </ac:spMkLst>
        </pc:spChg>
        <pc:spChg chg="add del mod">
          <ac:chgData name="Sven Van de Velde" userId="00b08bc3e1e83696" providerId="LiveId" clId="{A25D7637-D0B6-4F5D-BABA-66A05ED2ACB9}" dt="2022-11-02T07:25:51.711" v="1746" actId="478"/>
          <ac:spMkLst>
            <pc:docMk/>
            <pc:sldMk cId="3496050008" sldId="289"/>
            <ac:spMk id="660" creationId="{768A2EDF-6D78-DEA3-76C1-3FFB7E5630C6}"/>
          </ac:spMkLst>
        </pc:spChg>
        <pc:spChg chg="add mod">
          <ac:chgData name="Sven Van de Velde" userId="00b08bc3e1e83696" providerId="LiveId" clId="{A25D7637-D0B6-4F5D-BABA-66A05ED2ACB9}" dt="2022-11-03T07:47:38.447" v="4649" actId="1582"/>
          <ac:spMkLst>
            <pc:docMk/>
            <pc:sldMk cId="3496050008" sldId="289"/>
            <ac:spMk id="661" creationId="{15D2F3B1-71F9-6885-1B25-705CD649E813}"/>
          </ac:spMkLst>
        </pc:spChg>
        <pc:spChg chg="mod">
          <ac:chgData name="Sven Van de Velde" userId="00b08bc3e1e83696" providerId="LiveId" clId="{A25D7637-D0B6-4F5D-BABA-66A05ED2ACB9}" dt="2022-11-02T07:17:57.121" v="1683"/>
          <ac:spMkLst>
            <pc:docMk/>
            <pc:sldMk cId="3496050008" sldId="289"/>
            <ac:spMk id="663" creationId="{388BE82E-D754-83C2-2273-66A253680A81}"/>
          </ac:spMkLst>
        </pc:spChg>
        <pc:spChg chg="mod">
          <ac:chgData name="Sven Van de Velde" userId="00b08bc3e1e83696" providerId="LiveId" clId="{A25D7637-D0B6-4F5D-BABA-66A05ED2ACB9}" dt="2022-11-02T07:17:57.121" v="1683"/>
          <ac:spMkLst>
            <pc:docMk/>
            <pc:sldMk cId="3496050008" sldId="289"/>
            <ac:spMk id="664" creationId="{EDAF8934-B0E0-357B-798D-B300A85307FA}"/>
          </ac:spMkLst>
        </pc:spChg>
        <pc:spChg chg="mod">
          <ac:chgData name="Sven Van de Velde" userId="00b08bc3e1e83696" providerId="LiveId" clId="{A25D7637-D0B6-4F5D-BABA-66A05ED2ACB9}" dt="2022-11-02T07:17:57.121" v="1683"/>
          <ac:spMkLst>
            <pc:docMk/>
            <pc:sldMk cId="3496050008" sldId="289"/>
            <ac:spMk id="666" creationId="{E544E18F-C584-CC00-B3CA-6079E1BA3BF0}"/>
          </ac:spMkLst>
        </pc:spChg>
        <pc:spChg chg="mod">
          <ac:chgData name="Sven Van de Velde" userId="00b08bc3e1e83696" providerId="LiveId" clId="{A25D7637-D0B6-4F5D-BABA-66A05ED2ACB9}" dt="2022-11-02T07:17:57.121" v="1683"/>
          <ac:spMkLst>
            <pc:docMk/>
            <pc:sldMk cId="3496050008" sldId="289"/>
            <ac:spMk id="667" creationId="{414D3E44-6A2A-72B2-EC80-88B66940AC15}"/>
          </ac:spMkLst>
        </pc:spChg>
        <pc:spChg chg="mod">
          <ac:chgData name="Sven Van de Velde" userId="00b08bc3e1e83696" providerId="LiveId" clId="{A25D7637-D0B6-4F5D-BABA-66A05ED2ACB9}" dt="2022-11-02T07:17:57.121" v="1683"/>
          <ac:spMkLst>
            <pc:docMk/>
            <pc:sldMk cId="3496050008" sldId="289"/>
            <ac:spMk id="669" creationId="{ABD67358-2FDE-8D32-649F-9026EAA1D759}"/>
          </ac:spMkLst>
        </pc:spChg>
        <pc:spChg chg="mod">
          <ac:chgData name="Sven Van de Velde" userId="00b08bc3e1e83696" providerId="LiveId" clId="{A25D7637-D0B6-4F5D-BABA-66A05ED2ACB9}" dt="2022-11-02T07:17:57.121" v="1683"/>
          <ac:spMkLst>
            <pc:docMk/>
            <pc:sldMk cId="3496050008" sldId="289"/>
            <ac:spMk id="670" creationId="{AF8E631B-2E85-13A7-F221-F77F24CD2BBB}"/>
          </ac:spMkLst>
        </pc:spChg>
        <pc:spChg chg="mod">
          <ac:chgData name="Sven Van de Velde" userId="00b08bc3e1e83696" providerId="LiveId" clId="{A25D7637-D0B6-4F5D-BABA-66A05ED2ACB9}" dt="2022-11-02T07:17:57.121" v="1683"/>
          <ac:spMkLst>
            <pc:docMk/>
            <pc:sldMk cId="3496050008" sldId="289"/>
            <ac:spMk id="672" creationId="{1AB193E3-35AE-890D-D9EE-1940E918CE88}"/>
          </ac:spMkLst>
        </pc:spChg>
        <pc:spChg chg="mod">
          <ac:chgData name="Sven Van de Velde" userId="00b08bc3e1e83696" providerId="LiveId" clId="{A25D7637-D0B6-4F5D-BABA-66A05ED2ACB9}" dt="2022-11-02T07:17:57.121" v="1683"/>
          <ac:spMkLst>
            <pc:docMk/>
            <pc:sldMk cId="3496050008" sldId="289"/>
            <ac:spMk id="673" creationId="{8F30E66A-6902-11BB-225F-EFE1ADCFDDC9}"/>
          </ac:spMkLst>
        </pc:spChg>
        <pc:spChg chg="mod">
          <ac:chgData name="Sven Van de Velde" userId="00b08bc3e1e83696" providerId="LiveId" clId="{A25D7637-D0B6-4F5D-BABA-66A05ED2ACB9}" dt="2022-11-02T07:17:57.121" v="1683"/>
          <ac:spMkLst>
            <pc:docMk/>
            <pc:sldMk cId="3496050008" sldId="289"/>
            <ac:spMk id="675" creationId="{E4B54670-5758-E4EA-BB71-4D7383C962BA}"/>
          </ac:spMkLst>
        </pc:spChg>
        <pc:spChg chg="mod">
          <ac:chgData name="Sven Van de Velde" userId="00b08bc3e1e83696" providerId="LiveId" clId="{A25D7637-D0B6-4F5D-BABA-66A05ED2ACB9}" dt="2022-11-02T07:17:57.121" v="1683"/>
          <ac:spMkLst>
            <pc:docMk/>
            <pc:sldMk cId="3496050008" sldId="289"/>
            <ac:spMk id="676" creationId="{ED7A9356-9C4B-00F2-71BA-FD446664C0EB}"/>
          </ac:spMkLst>
        </pc:spChg>
        <pc:spChg chg="mod">
          <ac:chgData name="Sven Van de Velde" userId="00b08bc3e1e83696" providerId="LiveId" clId="{A25D7637-D0B6-4F5D-BABA-66A05ED2ACB9}" dt="2022-11-02T07:17:57.121" v="1683"/>
          <ac:spMkLst>
            <pc:docMk/>
            <pc:sldMk cId="3496050008" sldId="289"/>
            <ac:spMk id="678" creationId="{FD9ADB7A-6005-A32B-6A56-AC590F56985F}"/>
          </ac:spMkLst>
        </pc:spChg>
        <pc:spChg chg="mod">
          <ac:chgData name="Sven Van de Velde" userId="00b08bc3e1e83696" providerId="LiveId" clId="{A25D7637-D0B6-4F5D-BABA-66A05ED2ACB9}" dt="2022-11-02T07:17:57.121" v="1683"/>
          <ac:spMkLst>
            <pc:docMk/>
            <pc:sldMk cId="3496050008" sldId="289"/>
            <ac:spMk id="679" creationId="{C914E88C-618A-C3DB-6F5D-C51F53EB61FA}"/>
          </ac:spMkLst>
        </pc:spChg>
        <pc:spChg chg="mod">
          <ac:chgData name="Sven Van de Velde" userId="00b08bc3e1e83696" providerId="LiveId" clId="{A25D7637-D0B6-4F5D-BABA-66A05ED2ACB9}" dt="2022-11-02T07:17:57.121" v="1683"/>
          <ac:spMkLst>
            <pc:docMk/>
            <pc:sldMk cId="3496050008" sldId="289"/>
            <ac:spMk id="681" creationId="{50846E16-A9A3-2713-46C3-60A678D89F2D}"/>
          </ac:spMkLst>
        </pc:spChg>
        <pc:spChg chg="mod">
          <ac:chgData name="Sven Van de Velde" userId="00b08bc3e1e83696" providerId="LiveId" clId="{A25D7637-D0B6-4F5D-BABA-66A05ED2ACB9}" dt="2022-11-02T07:17:57.121" v="1683"/>
          <ac:spMkLst>
            <pc:docMk/>
            <pc:sldMk cId="3496050008" sldId="289"/>
            <ac:spMk id="682" creationId="{AEFAF327-76AD-269F-A58A-F6D4DAD776AE}"/>
          </ac:spMkLst>
        </pc:spChg>
        <pc:spChg chg="mod">
          <ac:chgData name="Sven Van de Velde" userId="00b08bc3e1e83696" providerId="LiveId" clId="{A25D7637-D0B6-4F5D-BABA-66A05ED2ACB9}" dt="2022-11-02T07:25:25.107" v="1738"/>
          <ac:spMkLst>
            <pc:docMk/>
            <pc:sldMk cId="3496050008" sldId="289"/>
            <ac:spMk id="685" creationId="{B87B3E2E-03BA-C081-C932-D9AB6517679C}"/>
          </ac:spMkLst>
        </pc:spChg>
        <pc:spChg chg="mod">
          <ac:chgData name="Sven Van de Velde" userId="00b08bc3e1e83696" providerId="LiveId" clId="{A25D7637-D0B6-4F5D-BABA-66A05ED2ACB9}" dt="2022-11-02T07:25:25.107" v="1738"/>
          <ac:spMkLst>
            <pc:docMk/>
            <pc:sldMk cId="3496050008" sldId="289"/>
            <ac:spMk id="686" creationId="{9921E77F-3553-542C-70DF-5CF5ED3B5EE6}"/>
          </ac:spMkLst>
        </pc:spChg>
        <pc:spChg chg="mod">
          <ac:chgData name="Sven Van de Velde" userId="00b08bc3e1e83696" providerId="LiveId" clId="{A25D7637-D0B6-4F5D-BABA-66A05ED2ACB9}" dt="2022-11-02T07:25:29.256" v="1740"/>
          <ac:spMkLst>
            <pc:docMk/>
            <pc:sldMk cId="3496050008" sldId="289"/>
            <ac:spMk id="688" creationId="{B5ECF908-7FE3-EEF9-62A7-4C7DD87697A8}"/>
          </ac:spMkLst>
        </pc:spChg>
        <pc:spChg chg="mod">
          <ac:chgData name="Sven Van de Velde" userId="00b08bc3e1e83696" providerId="LiveId" clId="{A25D7637-D0B6-4F5D-BABA-66A05ED2ACB9}" dt="2022-11-02T07:25:29.256" v="1740"/>
          <ac:spMkLst>
            <pc:docMk/>
            <pc:sldMk cId="3496050008" sldId="289"/>
            <ac:spMk id="689" creationId="{EFF5CEE5-2970-B71D-5A20-E3730AEE93D2}"/>
          </ac:spMkLst>
        </pc:spChg>
        <pc:spChg chg="mod">
          <ac:chgData name="Sven Van de Velde" userId="00b08bc3e1e83696" providerId="LiveId" clId="{A25D7637-D0B6-4F5D-BABA-66A05ED2ACB9}" dt="2022-11-02T07:25:33.278" v="1742"/>
          <ac:spMkLst>
            <pc:docMk/>
            <pc:sldMk cId="3496050008" sldId="289"/>
            <ac:spMk id="691" creationId="{BE41A2AD-54F0-4FA4-BD6B-E0AE6B175D14}"/>
          </ac:spMkLst>
        </pc:spChg>
        <pc:spChg chg="mod">
          <ac:chgData name="Sven Van de Velde" userId="00b08bc3e1e83696" providerId="LiveId" clId="{A25D7637-D0B6-4F5D-BABA-66A05ED2ACB9}" dt="2022-11-02T07:25:33.278" v="1742"/>
          <ac:spMkLst>
            <pc:docMk/>
            <pc:sldMk cId="3496050008" sldId="289"/>
            <ac:spMk id="692" creationId="{216D9677-2709-A25A-FA4D-340C9D608CA0}"/>
          </ac:spMkLst>
        </pc:spChg>
        <pc:spChg chg="mod">
          <ac:chgData name="Sven Van de Velde" userId="00b08bc3e1e83696" providerId="LiveId" clId="{A25D7637-D0B6-4F5D-BABA-66A05ED2ACB9}" dt="2022-11-02T07:25:39.297" v="1744"/>
          <ac:spMkLst>
            <pc:docMk/>
            <pc:sldMk cId="3496050008" sldId="289"/>
            <ac:spMk id="694" creationId="{40992469-5663-A06A-174D-B6917A36FB3A}"/>
          </ac:spMkLst>
        </pc:spChg>
        <pc:spChg chg="mod">
          <ac:chgData name="Sven Van de Velde" userId="00b08bc3e1e83696" providerId="LiveId" clId="{A25D7637-D0B6-4F5D-BABA-66A05ED2ACB9}" dt="2022-11-02T07:25:39.297" v="1744"/>
          <ac:spMkLst>
            <pc:docMk/>
            <pc:sldMk cId="3496050008" sldId="289"/>
            <ac:spMk id="695" creationId="{933EBD03-EF95-54AF-96E0-F91A0ECA27EF}"/>
          </ac:spMkLst>
        </pc:spChg>
        <pc:spChg chg="mod">
          <ac:chgData name="Sven Van de Velde" userId="00b08bc3e1e83696" providerId="LiveId" clId="{A25D7637-D0B6-4F5D-BABA-66A05ED2ACB9}" dt="2022-11-02T07:25:39.297" v="1744"/>
          <ac:spMkLst>
            <pc:docMk/>
            <pc:sldMk cId="3496050008" sldId="289"/>
            <ac:spMk id="697" creationId="{5599FA60-4D53-AD87-8461-52785D389B68}"/>
          </ac:spMkLst>
        </pc:spChg>
        <pc:spChg chg="mod">
          <ac:chgData name="Sven Van de Velde" userId="00b08bc3e1e83696" providerId="LiveId" clId="{A25D7637-D0B6-4F5D-BABA-66A05ED2ACB9}" dt="2022-11-02T07:25:39.297" v="1744"/>
          <ac:spMkLst>
            <pc:docMk/>
            <pc:sldMk cId="3496050008" sldId="289"/>
            <ac:spMk id="698" creationId="{0359FF87-DFA8-29CF-4B01-CB2D6E3F37CC}"/>
          </ac:spMkLst>
        </pc:spChg>
        <pc:spChg chg="mod">
          <ac:chgData name="Sven Van de Velde" userId="00b08bc3e1e83696" providerId="LiveId" clId="{A25D7637-D0B6-4F5D-BABA-66A05ED2ACB9}" dt="2022-11-02T07:25:39.297" v="1744"/>
          <ac:spMkLst>
            <pc:docMk/>
            <pc:sldMk cId="3496050008" sldId="289"/>
            <ac:spMk id="700" creationId="{0D14EE94-A5E4-97CC-64C4-16FE01857ECE}"/>
          </ac:spMkLst>
        </pc:spChg>
        <pc:spChg chg="mod">
          <ac:chgData name="Sven Van de Velde" userId="00b08bc3e1e83696" providerId="LiveId" clId="{A25D7637-D0B6-4F5D-BABA-66A05ED2ACB9}" dt="2022-11-02T07:25:39.297" v="1744"/>
          <ac:spMkLst>
            <pc:docMk/>
            <pc:sldMk cId="3496050008" sldId="289"/>
            <ac:spMk id="701" creationId="{BCD07294-5930-95B2-F33F-731D409B02C6}"/>
          </ac:spMkLst>
        </pc:spChg>
        <pc:spChg chg="mod">
          <ac:chgData name="Sven Van de Velde" userId="00b08bc3e1e83696" providerId="LiveId" clId="{A25D7637-D0B6-4F5D-BABA-66A05ED2ACB9}" dt="2022-11-03T06:57:40.943" v="3083" actId="207"/>
          <ac:spMkLst>
            <pc:docMk/>
            <pc:sldMk cId="3496050008" sldId="289"/>
            <ac:spMk id="703" creationId="{D2C05AAA-4877-AB50-FAE7-51443DFAB8A4}"/>
          </ac:spMkLst>
        </pc:spChg>
        <pc:spChg chg="mod">
          <ac:chgData name="Sven Van de Velde" userId="00b08bc3e1e83696" providerId="LiveId" clId="{A25D7637-D0B6-4F5D-BABA-66A05ED2ACB9}" dt="2022-11-03T06:00:24.937" v="2371" actId="207"/>
          <ac:spMkLst>
            <pc:docMk/>
            <pc:sldMk cId="3496050008" sldId="289"/>
            <ac:spMk id="704" creationId="{70732A24-FCD5-C022-7F3D-45B0ACF59792}"/>
          </ac:spMkLst>
        </pc:spChg>
        <pc:spChg chg="add mod">
          <ac:chgData name="Sven Van de Velde" userId="00b08bc3e1e83696" providerId="LiveId" clId="{A25D7637-D0B6-4F5D-BABA-66A05ED2ACB9}" dt="2022-11-03T08:40:32.385" v="5777" actId="14100"/>
          <ac:spMkLst>
            <pc:docMk/>
            <pc:sldMk cId="3496050008" sldId="289"/>
            <ac:spMk id="705" creationId="{00CE4EFA-7492-81BA-BD0A-859C6E22EBE8}"/>
          </ac:spMkLst>
        </pc:spChg>
        <pc:spChg chg="mod">
          <ac:chgData name="Sven Van de Velde" userId="00b08bc3e1e83696" providerId="LiveId" clId="{A25D7637-D0B6-4F5D-BABA-66A05ED2ACB9}" dt="2022-11-02T07:25:52.595" v="1747"/>
          <ac:spMkLst>
            <pc:docMk/>
            <pc:sldMk cId="3496050008" sldId="289"/>
            <ac:spMk id="707" creationId="{A082A6AC-DD18-779B-AFD4-7C8451EF42D8}"/>
          </ac:spMkLst>
        </pc:spChg>
        <pc:spChg chg="mod">
          <ac:chgData name="Sven Van de Velde" userId="00b08bc3e1e83696" providerId="LiveId" clId="{A25D7637-D0B6-4F5D-BABA-66A05ED2ACB9}" dt="2022-11-02T07:25:52.595" v="1747"/>
          <ac:spMkLst>
            <pc:docMk/>
            <pc:sldMk cId="3496050008" sldId="289"/>
            <ac:spMk id="708" creationId="{95A0AACD-C146-E518-0C50-0C359B09A552}"/>
          </ac:spMkLst>
        </pc:spChg>
        <pc:spChg chg="mod">
          <ac:chgData name="Sven Van de Velde" userId="00b08bc3e1e83696" providerId="LiveId" clId="{A25D7637-D0B6-4F5D-BABA-66A05ED2ACB9}" dt="2022-11-02T07:25:52.595" v="1747"/>
          <ac:spMkLst>
            <pc:docMk/>
            <pc:sldMk cId="3496050008" sldId="289"/>
            <ac:spMk id="710" creationId="{42ED23D0-2FFE-8D34-BE98-D2C7BCD7B7F3}"/>
          </ac:spMkLst>
        </pc:spChg>
        <pc:spChg chg="mod">
          <ac:chgData name="Sven Van de Velde" userId="00b08bc3e1e83696" providerId="LiveId" clId="{A25D7637-D0B6-4F5D-BABA-66A05ED2ACB9}" dt="2022-11-02T07:25:52.595" v="1747"/>
          <ac:spMkLst>
            <pc:docMk/>
            <pc:sldMk cId="3496050008" sldId="289"/>
            <ac:spMk id="711" creationId="{67748AB9-5A56-588D-E012-FAF171D23B53}"/>
          </ac:spMkLst>
        </pc:spChg>
        <pc:spChg chg="mod">
          <ac:chgData name="Sven Van de Velde" userId="00b08bc3e1e83696" providerId="LiveId" clId="{A25D7637-D0B6-4F5D-BABA-66A05ED2ACB9}" dt="2022-11-02T07:25:52.595" v="1747"/>
          <ac:spMkLst>
            <pc:docMk/>
            <pc:sldMk cId="3496050008" sldId="289"/>
            <ac:spMk id="713" creationId="{E64622DB-9772-57EB-C1F1-0CEDE35F1931}"/>
          </ac:spMkLst>
        </pc:spChg>
        <pc:spChg chg="mod">
          <ac:chgData name="Sven Van de Velde" userId="00b08bc3e1e83696" providerId="LiveId" clId="{A25D7637-D0B6-4F5D-BABA-66A05ED2ACB9}" dt="2022-11-02T07:25:52.595" v="1747"/>
          <ac:spMkLst>
            <pc:docMk/>
            <pc:sldMk cId="3496050008" sldId="289"/>
            <ac:spMk id="714" creationId="{4A54E7C2-00A6-5019-F123-ACE485EE7D79}"/>
          </ac:spMkLst>
        </pc:spChg>
        <pc:spChg chg="mod">
          <ac:chgData name="Sven Van de Velde" userId="00b08bc3e1e83696" providerId="LiveId" clId="{A25D7637-D0B6-4F5D-BABA-66A05ED2ACB9}" dt="2022-11-02T07:25:52.595" v="1747"/>
          <ac:spMkLst>
            <pc:docMk/>
            <pc:sldMk cId="3496050008" sldId="289"/>
            <ac:spMk id="716" creationId="{FC0BCFF3-671B-D711-CD1D-812F4D525796}"/>
          </ac:spMkLst>
        </pc:spChg>
        <pc:spChg chg="mod">
          <ac:chgData name="Sven Van de Velde" userId="00b08bc3e1e83696" providerId="LiveId" clId="{A25D7637-D0B6-4F5D-BABA-66A05ED2ACB9}" dt="2022-11-02T07:25:52.595" v="1747"/>
          <ac:spMkLst>
            <pc:docMk/>
            <pc:sldMk cId="3496050008" sldId="289"/>
            <ac:spMk id="717" creationId="{A3317627-9D36-A6DF-4619-E7CD0FF6A562}"/>
          </ac:spMkLst>
        </pc:spChg>
        <pc:spChg chg="mod">
          <ac:chgData name="Sven Van de Velde" userId="00b08bc3e1e83696" providerId="LiveId" clId="{A25D7637-D0B6-4F5D-BABA-66A05ED2ACB9}" dt="2022-11-02T07:25:52.595" v="1747"/>
          <ac:spMkLst>
            <pc:docMk/>
            <pc:sldMk cId="3496050008" sldId="289"/>
            <ac:spMk id="719" creationId="{9835311C-8545-0E5B-C12D-D3E4424C41E5}"/>
          </ac:spMkLst>
        </pc:spChg>
        <pc:spChg chg="mod">
          <ac:chgData name="Sven Van de Velde" userId="00b08bc3e1e83696" providerId="LiveId" clId="{A25D7637-D0B6-4F5D-BABA-66A05ED2ACB9}" dt="2022-11-02T07:25:52.595" v="1747"/>
          <ac:spMkLst>
            <pc:docMk/>
            <pc:sldMk cId="3496050008" sldId="289"/>
            <ac:spMk id="720" creationId="{C1B32FD0-84E9-802D-97CB-0B44637FDD93}"/>
          </ac:spMkLst>
        </pc:spChg>
        <pc:spChg chg="mod">
          <ac:chgData name="Sven Van de Velde" userId="00b08bc3e1e83696" providerId="LiveId" clId="{A25D7637-D0B6-4F5D-BABA-66A05ED2ACB9}" dt="2022-11-02T07:25:52.595" v="1747"/>
          <ac:spMkLst>
            <pc:docMk/>
            <pc:sldMk cId="3496050008" sldId="289"/>
            <ac:spMk id="722" creationId="{FB40D68B-6D4B-9240-9BC4-5C5F7D3C59C4}"/>
          </ac:spMkLst>
        </pc:spChg>
        <pc:spChg chg="mod">
          <ac:chgData name="Sven Van de Velde" userId="00b08bc3e1e83696" providerId="LiveId" clId="{A25D7637-D0B6-4F5D-BABA-66A05ED2ACB9}" dt="2022-11-02T07:25:52.595" v="1747"/>
          <ac:spMkLst>
            <pc:docMk/>
            <pc:sldMk cId="3496050008" sldId="289"/>
            <ac:spMk id="723" creationId="{5FB4183B-E2F1-32D5-DD64-4D749538E3E9}"/>
          </ac:spMkLst>
        </pc:spChg>
        <pc:spChg chg="mod">
          <ac:chgData name="Sven Van de Velde" userId="00b08bc3e1e83696" providerId="LiveId" clId="{A25D7637-D0B6-4F5D-BABA-66A05ED2ACB9}" dt="2022-11-02T07:25:52.595" v="1747"/>
          <ac:spMkLst>
            <pc:docMk/>
            <pc:sldMk cId="3496050008" sldId="289"/>
            <ac:spMk id="725" creationId="{BC31046C-4C71-819A-A061-021B68D40C41}"/>
          </ac:spMkLst>
        </pc:spChg>
        <pc:spChg chg="mod">
          <ac:chgData name="Sven Van de Velde" userId="00b08bc3e1e83696" providerId="LiveId" clId="{A25D7637-D0B6-4F5D-BABA-66A05ED2ACB9}" dt="2022-11-02T07:25:52.595" v="1747"/>
          <ac:spMkLst>
            <pc:docMk/>
            <pc:sldMk cId="3496050008" sldId="289"/>
            <ac:spMk id="726" creationId="{7A253E6B-9E6E-E750-B1BA-25D22596E5C1}"/>
          </ac:spMkLst>
        </pc:spChg>
        <pc:spChg chg="mod">
          <ac:chgData name="Sven Van de Velde" userId="00b08bc3e1e83696" providerId="LiveId" clId="{A25D7637-D0B6-4F5D-BABA-66A05ED2ACB9}" dt="2022-11-03T06:15:56.220" v="2552" actId="207"/>
          <ac:spMkLst>
            <pc:docMk/>
            <pc:sldMk cId="3496050008" sldId="289"/>
            <ac:spMk id="728" creationId="{0CB2903A-15C7-D917-42F2-072FC1DF8475}"/>
          </ac:spMkLst>
        </pc:spChg>
        <pc:spChg chg="mod">
          <ac:chgData name="Sven Van de Velde" userId="00b08bc3e1e83696" providerId="LiveId" clId="{A25D7637-D0B6-4F5D-BABA-66A05ED2ACB9}" dt="2022-11-03T06:15:49.900" v="2551" actId="207"/>
          <ac:spMkLst>
            <pc:docMk/>
            <pc:sldMk cId="3496050008" sldId="289"/>
            <ac:spMk id="729" creationId="{E3168959-7DE1-AEF8-EF40-AB9721268069}"/>
          </ac:spMkLst>
        </pc:spChg>
        <pc:spChg chg="add mod">
          <ac:chgData name="Sven Van de Velde" userId="00b08bc3e1e83696" providerId="LiveId" clId="{A25D7637-D0B6-4F5D-BABA-66A05ED2ACB9}" dt="2022-11-03T08:40:32.385" v="5777" actId="14100"/>
          <ac:spMkLst>
            <pc:docMk/>
            <pc:sldMk cId="3496050008" sldId="289"/>
            <ac:spMk id="730" creationId="{A3915F08-DC4D-89F1-1457-16B8DBBDA7B3}"/>
          </ac:spMkLst>
        </pc:spChg>
        <pc:spChg chg="mod">
          <ac:chgData name="Sven Van de Velde" userId="00b08bc3e1e83696" providerId="LiveId" clId="{A25D7637-D0B6-4F5D-BABA-66A05ED2ACB9}" dt="2022-11-03T06:57:36.687" v="3082" actId="207"/>
          <ac:spMkLst>
            <pc:docMk/>
            <pc:sldMk cId="3496050008" sldId="289"/>
            <ac:spMk id="732" creationId="{8FDF0BE1-6985-BDD7-656E-B33D1F06DB31}"/>
          </ac:spMkLst>
        </pc:spChg>
        <pc:spChg chg="mod">
          <ac:chgData name="Sven Van de Velde" userId="00b08bc3e1e83696" providerId="LiveId" clId="{A25D7637-D0B6-4F5D-BABA-66A05ED2ACB9}" dt="2022-11-03T06:13:49.396" v="2540" actId="207"/>
          <ac:spMkLst>
            <pc:docMk/>
            <pc:sldMk cId="3496050008" sldId="289"/>
            <ac:spMk id="733" creationId="{E336A818-9570-9402-ED16-A13B86E2E3A1}"/>
          </ac:spMkLst>
        </pc:spChg>
        <pc:spChg chg="mod">
          <ac:chgData name="Sven Van de Velde" userId="00b08bc3e1e83696" providerId="LiveId" clId="{A25D7637-D0B6-4F5D-BABA-66A05ED2ACB9}" dt="2022-11-02T07:25:56.616" v="1749"/>
          <ac:spMkLst>
            <pc:docMk/>
            <pc:sldMk cId="3496050008" sldId="289"/>
            <ac:spMk id="735" creationId="{49A3DE76-7D86-79F5-8ABE-F98AA3794377}"/>
          </ac:spMkLst>
        </pc:spChg>
        <pc:spChg chg="mod">
          <ac:chgData name="Sven Van de Velde" userId="00b08bc3e1e83696" providerId="LiveId" clId="{A25D7637-D0B6-4F5D-BABA-66A05ED2ACB9}" dt="2022-11-02T07:25:56.616" v="1749"/>
          <ac:spMkLst>
            <pc:docMk/>
            <pc:sldMk cId="3496050008" sldId="289"/>
            <ac:spMk id="736" creationId="{F880F3EE-B5B1-743A-9B37-01A862F13ED7}"/>
          </ac:spMkLst>
        </pc:spChg>
        <pc:spChg chg="mod">
          <ac:chgData name="Sven Van de Velde" userId="00b08bc3e1e83696" providerId="LiveId" clId="{A25D7637-D0B6-4F5D-BABA-66A05ED2ACB9}" dt="2022-11-02T07:25:56.616" v="1749"/>
          <ac:spMkLst>
            <pc:docMk/>
            <pc:sldMk cId="3496050008" sldId="289"/>
            <ac:spMk id="738" creationId="{5C17E244-D392-A2BE-97E7-97FB26BD906B}"/>
          </ac:spMkLst>
        </pc:spChg>
        <pc:spChg chg="mod">
          <ac:chgData name="Sven Van de Velde" userId="00b08bc3e1e83696" providerId="LiveId" clId="{A25D7637-D0B6-4F5D-BABA-66A05ED2ACB9}" dt="2022-11-02T07:25:56.616" v="1749"/>
          <ac:spMkLst>
            <pc:docMk/>
            <pc:sldMk cId="3496050008" sldId="289"/>
            <ac:spMk id="739" creationId="{457647ED-2C35-2D89-D08E-D541C4750681}"/>
          </ac:spMkLst>
        </pc:spChg>
        <pc:spChg chg="mod">
          <ac:chgData name="Sven Van de Velde" userId="00b08bc3e1e83696" providerId="LiveId" clId="{A25D7637-D0B6-4F5D-BABA-66A05ED2ACB9}" dt="2022-11-02T07:25:56.616" v="1749"/>
          <ac:spMkLst>
            <pc:docMk/>
            <pc:sldMk cId="3496050008" sldId="289"/>
            <ac:spMk id="741" creationId="{4A14A64A-4B15-8E13-523C-ADE44FB10817}"/>
          </ac:spMkLst>
        </pc:spChg>
        <pc:spChg chg="mod">
          <ac:chgData name="Sven Van de Velde" userId="00b08bc3e1e83696" providerId="LiveId" clId="{A25D7637-D0B6-4F5D-BABA-66A05ED2ACB9}" dt="2022-11-02T07:25:56.616" v="1749"/>
          <ac:spMkLst>
            <pc:docMk/>
            <pc:sldMk cId="3496050008" sldId="289"/>
            <ac:spMk id="742" creationId="{47CF8027-E971-07A6-19A8-A92BAD720D01}"/>
          </ac:spMkLst>
        </pc:spChg>
        <pc:spChg chg="mod">
          <ac:chgData name="Sven Van de Velde" userId="00b08bc3e1e83696" providerId="LiveId" clId="{A25D7637-D0B6-4F5D-BABA-66A05ED2ACB9}" dt="2022-11-02T07:25:56.616" v="1749"/>
          <ac:spMkLst>
            <pc:docMk/>
            <pc:sldMk cId="3496050008" sldId="289"/>
            <ac:spMk id="744" creationId="{4C5E9F58-C8AE-B8A3-1E3E-39318E2BE5AF}"/>
          </ac:spMkLst>
        </pc:spChg>
        <pc:spChg chg="mod">
          <ac:chgData name="Sven Van de Velde" userId="00b08bc3e1e83696" providerId="LiveId" clId="{A25D7637-D0B6-4F5D-BABA-66A05ED2ACB9}" dt="2022-11-02T07:25:56.616" v="1749"/>
          <ac:spMkLst>
            <pc:docMk/>
            <pc:sldMk cId="3496050008" sldId="289"/>
            <ac:spMk id="745" creationId="{999A68A9-7DDA-4310-F109-3B41D5C5C2A1}"/>
          </ac:spMkLst>
        </pc:spChg>
        <pc:spChg chg="mod">
          <ac:chgData name="Sven Van de Velde" userId="00b08bc3e1e83696" providerId="LiveId" clId="{A25D7637-D0B6-4F5D-BABA-66A05ED2ACB9}" dt="2022-11-02T07:25:56.616" v="1749"/>
          <ac:spMkLst>
            <pc:docMk/>
            <pc:sldMk cId="3496050008" sldId="289"/>
            <ac:spMk id="747" creationId="{F10E742A-498A-BFCB-D154-3C8C3E5FD01E}"/>
          </ac:spMkLst>
        </pc:spChg>
        <pc:spChg chg="mod">
          <ac:chgData name="Sven Van de Velde" userId="00b08bc3e1e83696" providerId="LiveId" clId="{A25D7637-D0B6-4F5D-BABA-66A05ED2ACB9}" dt="2022-11-02T07:25:56.616" v="1749"/>
          <ac:spMkLst>
            <pc:docMk/>
            <pc:sldMk cId="3496050008" sldId="289"/>
            <ac:spMk id="748" creationId="{83915D4A-3999-930A-5ABC-FC3B337D33A6}"/>
          </ac:spMkLst>
        </pc:spChg>
        <pc:spChg chg="mod">
          <ac:chgData name="Sven Van de Velde" userId="00b08bc3e1e83696" providerId="LiveId" clId="{A25D7637-D0B6-4F5D-BABA-66A05ED2ACB9}" dt="2022-11-02T07:25:56.616" v="1749"/>
          <ac:spMkLst>
            <pc:docMk/>
            <pc:sldMk cId="3496050008" sldId="289"/>
            <ac:spMk id="750" creationId="{44464B90-355A-5DC5-58E8-7B04C09A5405}"/>
          </ac:spMkLst>
        </pc:spChg>
        <pc:spChg chg="mod">
          <ac:chgData name="Sven Van de Velde" userId="00b08bc3e1e83696" providerId="LiveId" clId="{A25D7637-D0B6-4F5D-BABA-66A05ED2ACB9}" dt="2022-11-02T07:25:56.616" v="1749"/>
          <ac:spMkLst>
            <pc:docMk/>
            <pc:sldMk cId="3496050008" sldId="289"/>
            <ac:spMk id="751" creationId="{6A9878C9-3D3C-1F7F-0034-379B202F973F}"/>
          </ac:spMkLst>
        </pc:spChg>
        <pc:spChg chg="mod">
          <ac:chgData name="Sven Van de Velde" userId="00b08bc3e1e83696" providerId="LiveId" clId="{A25D7637-D0B6-4F5D-BABA-66A05ED2ACB9}" dt="2022-11-02T07:26:00.576" v="1751"/>
          <ac:spMkLst>
            <pc:docMk/>
            <pc:sldMk cId="3496050008" sldId="289"/>
            <ac:spMk id="753" creationId="{06C16EE5-E8AA-A994-E997-61054487646D}"/>
          </ac:spMkLst>
        </pc:spChg>
        <pc:spChg chg="mod">
          <ac:chgData name="Sven Van de Velde" userId="00b08bc3e1e83696" providerId="LiveId" clId="{A25D7637-D0B6-4F5D-BABA-66A05ED2ACB9}" dt="2022-11-02T07:26:00.576" v="1751"/>
          <ac:spMkLst>
            <pc:docMk/>
            <pc:sldMk cId="3496050008" sldId="289"/>
            <ac:spMk id="754" creationId="{FDF9E275-9701-BB45-046D-19EB9851E604}"/>
          </ac:spMkLst>
        </pc:spChg>
        <pc:spChg chg="add mod">
          <ac:chgData name="Sven Van de Velde" userId="00b08bc3e1e83696" providerId="LiveId" clId="{A25D7637-D0B6-4F5D-BABA-66A05ED2ACB9}" dt="2022-11-03T08:40:32.385" v="5777" actId="14100"/>
          <ac:spMkLst>
            <pc:docMk/>
            <pc:sldMk cId="3496050008" sldId="289"/>
            <ac:spMk id="755" creationId="{5FAF8964-8923-A9EB-2382-949E88321D27}"/>
          </ac:spMkLst>
        </pc:spChg>
        <pc:spChg chg="mod">
          <ac:chgData name="Sven Van de Velde" userId="00b08bc3e1e83696" providerId="LiveId" clId="{A25D7637-D0B6-4F5D-BABA-66A05ED2ACB9}" dt="2022-11-02T07:26:00.576" v="1751"/>
          <ac:spMkLst>
            <pc:docMk/>
            <pc:sldMk cId="3496050008" sldId="289"/>
            <ac:spMk id="757" creationId="{4760E3FF-69E0-CC1D-51E8-081A67DB2DDB}"/>
          </ac:spMkLst>
        </pc:spChg>
        <pc:spChg chg="mod">
          <ac:chgData name="Sven Van de Velde" userId="00b08bc3e1e83696" providerId="LiveId" clId="{A25D7637-D0B6-4F5D-BABA-66A05ED2ACB9}" dt="2022-11-02T07:26:00.576" v="1751"/>
          <ac:spMkLst>
            <pc:docMk/>
            <pc:sldMk cId="3496050008" sldId="289"/>
            <ac:spMk id="758" creationId="{8CD2239E-1290-A54B-D13A-9ADF85DC7E2A}"/>
          </ac:spMkLst>
        </pc:spChg>
        <pc:spChg chg="mod">
          <ac:chgData name="Sven Van de Velde" userId="00b08bc3e1e83696" providerId="LiveId" clId="{A25D7637-D0B6-4F5D-BABA-66A05ED2ACB9}" dt="2022-11-02T07:26:00.576" v="1751"/>
          <ac:spMkLst>
            <pc:docMk/>
            <pc:sldMk cId="3496050008" sldId="289"/>
            <ac:spMk id="760" creationId="{AC013C72-2E4B-9EAA-9CF7-4896504DD9EB}"/>
          </ac:spMkLst>
        </pc:spChg>
        <pc:spChg chg="mod">
          <ac:chgData name="Sven Van de Velde" userId="00b08bc3e1e83696" providerId="LiveId" clId="{A25D7637-D0B6-4F5D-BABA-66A05ED2ACB9}" dt="2022-11-02T07:26:00.576" v="1751"/>
          <ac:spMkLst>
            <pc:docMk/>
            <pc:sldMk cId="3496050008" sldId="289"/>
            <ac:spMk id="761" creationId="{BF9E7E32-F840-5456-1A4D-202BF8E7BA67}"/>
          </ac:spMkLst>
        </pc:spChg>
        <pc:spChg chg="mod">
          <ac:chgData name="Sven Van de Velde" userId="00b08bc3e1e83696" providerId="LiveId" clId="{A25D7637-D0B6-4F5D-BABA-66A05ED2ACB9}" dt="2022-11-02T07:26:00.576" v="1751"/>
          <ac:spMkLst>
            <pc:docMk/>
            <pc:sldMk cId="3496050008" sldId="289"/>
            <ac:spMk id="763" creationId="{8212D19C-E8C7-41AB-4ACA-2293B67880F6}"/>
          </ac:spMkLst>
        </pc:spChg>
        <pc:spChg chg="mod">
          <ac:chgData name="Sven Van de Velde" userId="00b08bc3e1e83696" providerId="LiveId" clId="{A25D7637-D0B6-4F5D-BABA-66A05ED2ACB9}" dt="2022-11-02T07:26:00.576" v="1751"/>
          <ac:spMkLst>
            <pc:docMk/>
            <pc:sldMk cId="3496050008" sldId="289"/>
            <ac:spMk id="764" creationId="{7D8BFF3A-85B8-FCC8-CB26-D48DB5706AAB}"/>
          </ac:spMkLst>
        </pc:spChg>
        <pc:spChg chg="mod">
          <ac:chgData name="Sven Van de Velde" userId="00b08bc3e1e83696" providerId="LiveId" clId="{A25D7637-D0B6-4F5D-BABA-66A05ED2ACB9}" dt="2022-11-02T07:26:00.576" v="1751"/>
          <ac:spMkLst>
            <pc:docMk/>
            <pc:sldMk cId="3496050008" sldId="289"/>
            <ac:spMk id="766" creationId="{D488CB0B-43E5-56AA-F9A4-C99D58A98409}"/>
          </ac:spMkLst>
        </pc:spChg>
        <pc:spChg chg="mod">
          <ac:chgData name="Sven Van de Velde" userId="00b08bc3e1e83696" providerId="LiveId" clId="{A25D7637-D0B6-4F5D-BABA-66A05ED2ACB9}" dt="2022-11-02T07:26:00.576" v="1751"/>
          <ac:spMkLst>
            <pc:docMk/>
            <pc:sldMk cId="3496050008" sldId="289"/>
            <ac:spMk id="767" creationId="{E1B5B207-5996-FAB1-3481-F0F4ABCEC554}"/>
          </ac:spMkLst>
        </pc:spChg>
        <pc:spChg chg="mod">
          <ac:chgData name="Sven Van de Velde" userId="00b08bc3e1e83696" providerId="LiveId" clId="{A25D7637-D0B6-4F5D-BABA-66A05ED2ACB9}" dt="2022-11-02T07:26:00.576" v="1751"/>
          <ac:spMkLst>
            <pc:docMk/>
            <pc:sldMk cId="3496050008" sldId="289"/>
            <ac:spMk id="769" creationId="{028EEFC0-BFF9-BD57-FB10-A30A2F2E487B}"/>
          </ac:spMkLst>
        </pc:spChg>
        <pc:spChg chg="mod">
          <ac:chgData name="Sven Van de Velde" userId="00b08bc3e1e83696" providerId="LiveId" clId="{A25D7637-D0B6-4F5D-BABA-66A05ED2ACB9}" dt="2022-11-02T07:26:00.576" v="1751"/>
          <ac:spMkLst>
            <pc:docMk/>
            <pc:sldMk cId="3496050008" sldId="289"/>
            <ac:spMk id="770" creationId="{8D2DCF8F-AA03-6F81-94C6-EA0DA1475B14}"/>
          </ac:spMkLst>
        </pc:spChg>
        <pc:spChg chg="mod">
          <ac:chgData name="Sven Van de Velde" userId="00b08bc3e1e83696" providerId="LiveId" clId="{A25D7637-D0B6-4F5D-BABA-66A05ED2ACB9}" dt="2022-11-02T07:26:00.576" v="1751"/>
          <ac:spMkLst>
            <pc:docMk/>
            <pc:sldMk cId="3496050008" sldId="289"/>
            <ac:spMk id="772" creationId="{F0FFDB28-F5CD-6EDD-A055-D3ABC511BCBF}"/>
          </ac:spMkLst>
        </pc:spChg>
        <pc:spChg chg="mod">
          <ac:chgData name="Sven Van de Velde" userId="00b08bc3e1e83696" providerId="LiveId" clId="{A25D7637-D0B6-4F5D-BABA-66A05ED2ACB9}" dt="2022-11-02T07:26:00.576" v="1751"/>
          <ac:spMkLst>
            <pc:docMk/>
            <pc:sldMk cId="3496050008" sldId="289"/>
            <ac:spMk id="773" creationId="{CF0AB68C-1500-B82E-3995-9AA05F031B5B}"/>
          </ac:spMkLst>
        </pc:spChg>
        <pc:spChg chg="mod">
          <ac:chgData name="Sven Van de Velde" userId="00b08bc3e1e83696" providerId="LiveId" clId="{A25D7637-D0B6-4F5D-BABA-66A05ED2ACB9}" dt="2022-11-02T07:26:00.576" v="1751"/>
          <ac:spMkLst>
            <pc:docMk/>
            <pc:sldMk cId="3496050008" sldId="289"/>
            <ac:spMk id="775" creationId="{66035095-B2C9-5FE8-6D5B-4931CCA8FC11}"/>
          </ac:spMkLst>
        </pc:spChg>
        <pc:spChg chg="mod">
          <ac:chgData name="Sven Van de Velde" userId="00b08bc3e1e83696" providerId="LiveId" clId="{A25D7637-D0B6-4F5D-BABA-66A05ED2ACB9}" dt="2022-11-02T07:26:00.576" v="1751"/>
          <ac:spMkLst>
            <pc:docMk/>
            <pc:sldMk cId="3496050008" sldId="289"/>
            <ac:spMk id="776" creationId="{C9152A3D-F921-1B1C-BD2E-19C4F7AD8294}"/>
          </ac:spMkLst>
        </pc:spChg>
        <pc:spChg chg="mod">
          <ac:chgData name="Sven Van de Velde" userId="00b08bc3e1e83696" providerId="LiveId" clId="{A25D7637-D0B6-4F5D-BABA-66A05ED2ACB9}" dt="2022-11-02T07:26:04.010" v="1753"/>
          <ac:spMkLst>
            <pc:docMk/>
            <pc:sldMk cId="3496050008" sldId="289"/>
            <ac:spMk id="778" creationId="{01D7D8A6-70AA-6D9A-E7BE-DE9858CD9806}"/>
          </ac:spMkLst>
        </pc:spChg>
        <pc:spChg chg="mod">
          <ac:chgData name="Sven Van de Velde" userId="00b08bc3e1e83696" providerId="LiveId" clId="{A25D7637-D0B6-4F5D-BABA-66A05ED2ACB9}" dt="2022-11-02T07:26:04.010" v="1753"/>
          <ac:spMkLst>
            <pc:docMk/>
            <pc:sldMk cId="3496050008" sldId="289"/>
            <ac:spMk id="779" creationId="{C3BCCD39-1C80-52B6-E492-5D032054EB9F}"/>
          </ac:spMkLst>
        </pc:spChg>
        <pc:spChg chg="add mod">
          <ac:chgData name="Sven Van de Velde" userId="00b08bc3e1e83696" providerId="LiveId" clId="{A25D7637-D0B6-4F5D-BABA-66A05ED2ACB9}" dt="2022-11-03T08:40:32.385" v="5777" actId="14100"/>
          <ac:spMkLst>
            <pc:docMk/>
            <pc:sldMk cId="3496050008" sldId="289"/>
            <ac:spMk id="780" creationId="{7FE8AC5B-8E24-6ACF-931F-E8E2EDED119D}"/>
          </ac:spMkLst>
        </pc:spChg>
        <pc:spChg chg="mod">
          <ac:chgData name="Sven Van de Velde" userId="00b08bc3e1e83696" providerId="LiveId" clId="{A25D7637-D0B6-4F5D-BABA-66A05ED2ACB9}" dt="2022-11-02T07:26:04.010" v="1753"/>
          <ac:spMkLst>
            <pc:docMk/>
            <pc:sldMk cId="3496050008" sldId="289"/>
            <ac:spMk id="782" creationId="{D6321E60-4E93-5696-6020-6EC00A9B30D6}"/>
          </ac:spMkLst>
        </pc:spChg>
        <pc:spChg chg="mod">
          <ac:chgData name="Sven Van de Velde" userId="00b08bc3e1e83696" providerId="LiveId" clId="{A25D7637-D0B6-4F5D-BABA-66A05ED2ACB9}" dt="2022-11-02T07:26:04.010" v="1753"/>
          <ac:spMkLst>
            <pc:docMk/>
            <pc:sldMk cId="3496050008" sldId="289"/>
            <ac:spMk id="783" creationId="{7C93FDC6-5032-24B8-B686-CD42981567D8}"/>
          </ac:spMkLst>
        </pc:spChg>
        <pc:spChg chg="mod">
          <ac:chgData name="Sven Van de Velde" userId="00b08bc3e1e83696" providerId="LiveId" clId="{A25D7637-D0B6-4F5D-BABA-66A05ED2ACB9}" dt="2022-11-02T07:26:04.010" v="1753"/>
          <ac:spMkLst>
            <pc:docMk/>
            <pc:sldMk cId="3496050008" sldId="289"/>
            <ac:spMk id="785" creationId="{C8863640-429D-1C16-4B97-FD85265C7C29}"/>
          </ac:spMkLst>
        </pc:spChg>
        <pc:spChg chg="mod">
          <ac:chgData name="Sven Van de Velde" userId="00b08bc3e1e83696" providerId="LiveId" clId="{A25D7637-D0B6-4F5D-BABA-66A05ED2ACB9}" dt="2022-11-02T07:26:04.010" v="1753"/>
          <ac:spMkLst>
            <pc:docMk/>
            <pc:sldMk cId="3496050008" sldId="289"/>
            <ac:spMk id="786" creationId="{FCD4D747-8883-93BC-4AB7-997069DA8900}"/>
          </ac:spMkLst>
        </pc:spChg>
        <pc:spChg chg="del mod topLvl">
          <ac:chgData name="Sven Van de Velde" userId="00b08bc3e1e83696" providerId="LiveId" clId="{A25D7637-D0B6-4F5D-BABA-66A05ED2ACB9}" dt="2022-11-03T06:09:39.028" v="2491" actId="478"/>
          <ac:spMkLst>
            <pc:docMk/>
            <pc:sldMk cId="3496050008" sldId="289"/>
            <ac:spMk id="788" creationId="{14F1B08D-ADE6-B870-1AB3-996393D9B020}"/>
          </ac:spMkLst>
        </pc:spChg>
        <pc:spChg chg="del mod topLvl">
          <ac:chgData name="Sven Van de Velde" userId="00b08bc3e1e83696" providerId="LiveId" clId="{A25D7637-D0B6-4F5D-BABA-66A05ED2ACB9}" dt="2022-11-03T06:09:47.035" v="2492" actId="478"/>
          <ac:spMkLst>
            <pc:docMk/>
            <pc:sldMk cId="3496050008" sldId="289"/>
            <ac:spMk id="789" creationId="{91EEEE41-8DCB-3697-E904-EE0BAFA17E24}"/>
          </ac:spMkLst>
        </pc:spChg>
        <pc:spChg chg="mod">
          <ac:chgData name="Sven Van de Velde" userId="00b08bc3e1e83696" providerId="LiveId" clId="{A25D7637-D0B6-4F5D-BABA-66A05ED2ACB9}" dt="2022-11-02T07:26:04.010" v="1753"/>
          <ac:spMkLst>
            <pc:docMk/>
            <pc:sldMk cId="3496050008" sldId="289"/>
            <ac:spMk id="791" creationId="{6FEE7137-5EE6-BE75-0C35-DA35DD8955C5}"/>
          </ac:spMkLst>
        </pc:spChg>
        <pc:spChg chg="mod">
          <ac:chgData name="Sven Van de Velde" userId="00b08bc3e1e83696" providerId="LiveId" clId="{A25D7637-D0B6-4F5D-BABA-66A05ED2ACB9}" dt="2022-11-02T07:26:04.010" v="1753"/>
          <ac:spMkLst>
            <pc:docMk/>
            <pc:sldMk cId="3496050008" sldId="289"/>
            <ac:spMk id="792" creationId="{2ECA6071-8666-AB64-7DD0-AE2137C04872}"/>
          </ac:spMkLst>
        </pc:spChg>
        <pc:spChg chg="mod">
          <ac:chgData name="Sven Van de Velde" userId="00b08bc3e1e83696" providerId="LiveId" clId="{A25D7637-D0B6-4F5D-BABA-66A05ED2ACB9}" dt="2022-11-02T07:26:04.010" v="1753"/>
          <ac:spMkLst>
            <pc:docMk/>
            <pc:sldMk cId="3496050008" sldId="289"/>
            <ac:spMk id="794" creationId="{055A9002-E7E8-CB34-1223-97493A405B9F}"/>
          </ac:spMkLst>
        </pc:spChg>
        <pc:spChg chg="mod">
          <ac:chgData name="Sven Van de Velde" userId="00b08bc3e1e83696" providerId="LiveId" clId="{A25D7637-D0B6-4F5D-BABA-66A05ED2ACB9}" dt="2022-11-02T07:26:04.010" v="1753"/>
          <ac:spMkLst>
            <pc:docMk/>
            <pc:sldMk cId="3496050008" sldId="289"/>
            <ac:spMk id="795" creationId="{663539E8-CF02-C690-DEA4-8DE47EFD6AFB}"/>
          </ac:spMkLst>
        </pc:spChg>
        <pc:spChg chg="mod">
          <ac:chgData name="Sven Van de Velde" userId="00b08bc3e1e83696" providerId="LiveId" clId="{A25D7637-D0B6-4F5D-BABA-66A05ED2ACB9}" dt="2022-11-02T07:26:04.010" v="1753"/>
          <ac:spMkLst>
            <pc:docMk/>
            <pc:sldMk cId="3496050008" sldId="289"/>
            <ac:spMk id="797" creationId="{F20E089F-34C9-331C-044C-898EEE8CCBBD}"/>
          </ac:spMkLst>
        </pc:spChg>
        <pc:spChg chg="mod">
          <ac:chgData name="Sven Van de Velde" userId="00b08bc3e1e83696" providerId="LiveId" clId="{A25D7637-D0B6-4F5D-BABA-66A05ED2ACB9}" dt="2022-11-02T07:26:04.010" v="1753"/>
          <ac:spMkLst>
            <pc:docMk/>
            <pc:sldMk cId="3496050008" sldId="289"/>
            <ac:spMk id="798" creationId="{DB4B1D0D-E47A-B1B8-6FCC-D62367EF9EAE}"/>
          </ac:spMkLst>
        </pc:spChg>
        <pc:spChg chg="mod">
          <ac:chgData name="Sven Van de Velde" userId="00b08bc3e1e83696" providerId="LiveId" clId="{A25D7637-D0B6-4F5D-BABA-66A05ED2ACB9}" dt="2022-11-02T07:26:04.010" v="1753"/>
          <ac:spMkLst>
            <pc:docMk/>
            <pc:sldMk cId="3496050008" sldId="289"/>
            <ac:spMk id="800" creationId="{A2FDB1BE-F64F-BF8F-69E0-2B5EB36FB323}"/>
          </ac:spMkLst>
        </pc:spChg>
        <pc:spChg chg="mod">
          <ac:chgData name="Sven Van de Velde" userId="00b08bc3e1e83696" providerId="LiveId" clId="{A25D7637-D0B6-4F5D-BABA-66A05ED2ACB9}" dt="2022-11-02T07:26:04.010" v="1753"/>
          <ac:spMkLst>
            <pc:docMk/>
            <pc:sldMk cId="3496050008" sldId="289"/>
            <ac:spMk id="801" creationId="{9552AA32-81EE-E805-F92E-5B7125466811}"/>
          </ac:spMkLst>
        </pc:spChg>
        <pc:spChg chg="add mod">
          <ac:chgData name="Sven Van de Velde" userId="00b08bc3e1e83696" providerId="LiveId" clId="{A25D7637-D0B6-4F5D-BABA-66A05ED2ACB9}" dt="2022-11-03T11:27:46.381" v="7770" actId="207"/>
          <ac:spMkLst>
            <pc:docMk/>
            <pc:sldMk cId="3496050008" sldId="289"/>
            <ac:spMk id="802" creationId="{0B1D7946-7E54-EB67-AB5B-1CE7A263F088}"/>
          </ac:spMkLst>
        </pc:spChg>
        <pc:spChg chg="add mod">
          <ac:chgData name="Sven Van de Velde" userId="00b08bc3e1e83696" providerId="LiveId" clId="{A25D7637-D0B6-4F5D-BABA-66A05ED2ACB9}" dt="2022-11-03T11:27:46.381" v="7770" actId="207"/>
          <ac:spMkLst>
            <pc:docMk/>
            <pc:sldMk cId="3496050008" sldId="289"/>
            <ac:spMk id="803" creationId="{9F9FE23C-61C1-3620-3BEC-DA953FAAD398}"/>
          </ac:spMkLst>
        </pc:spChg>
        <pc:spChg chg="mod">
          <ac:chgData name="Sven Van de Velde" userId="00b08bc3e1e83696" providerId="LiveId" clId="{A25D7637-D0B6-4F5D-BABA-66A05ED2ACB9}" dt="2022-11-03T05:48:14.549" v="2138"/>
          <ac:spMkLst>
            <pc:docMk/>
            <pc:sldMk cId="3496050008" sldId="289"/>
            <ac:spMk id="805" creationId="{EF4F616E-732A-CCE4-778B-BC53BE4E5C81}"/>
          </ac:spMkLst>
        </pc:spChg>
        <pc:spChg chg="mod">
          <ac:chgData name="Sven Van de Velde" userId="00b08bc3e1e83696" providerId="LiveId" clId="{A25D7637-D0B6-4F5D-BABA-66A05ED2ACB9}" dt="2022-11-03T05:48:14.549" v="2138"/>
          <ac:spMkLst>
            <pc:docMk/>
            <pc:sldMk cId="3496050008" sldId="289"/>
            <ac:spMk id="806" creationId="{E39FD6CC-A7D9-E49B-09BE-FBACFB8EB12D}"/>
          </ac:spMkLst>
        </pc:spChg>
        <pc:spChg chg="add mod">
          <ac:chgData name="Sven Van de Velde" userId="00b08bc3e1e83696" providerId="LiveId" clId="{A25D7637-D0B6-4F5D-BABA-66A05ED2ACB9}" dt="2022-11-03T11:27:46.381" v="7770" actId="207"/>
          <ac:spMkLst>
            <pc:docMk/>
            <pc:sldMk cId="3496050008" sldId="289"/>
            <ac:spMk id="807" creationId="{DEBEDA5B-D9F6-8949-0738-54F28D7C1CCB}"/>
          </ac:spMkLst>
        </pc:spChg>
        <pc:spChg chg="add del mod">
          <ac:chgData name="Sven Van de Velde" userId="00b08bc3e1e83696" providerId="LiveId" clId="{A25D7637-D0B6-4F5D-BABA-66A05ED2ACB9}" dt="2022-11-03T06:02:07.678" v="2434" actId="478"/>
          <ac:spMkLst>
            <pc:docMk/>
            <pc:sldMk cId="3496050008" sldId="289"/>
            <ac:spMk id="812" creationId="{E4B6EE9D-165E-2039-B19B-D055794B2CEE}"/>
          </ac:spMkLst>
        </pc:spChg>
        <pc:spChg chg="mod">
          <ac:chgData name="Sven Van de Velde" userId="00b08bc3e1e83696" providerId="LiveId" clId="{A25D7637-D0B6-4F5D-BABA-66A05ED2ACB9}" dt="2022-11-03T06:16:04.554" v="2554" actId="207"/>
          <ac:spMkLst>
            <pc:docMk/>
            <pc:sldMk cId="3496050008" sldId="289"/>
            <ac:spMk id="814" creationId="{99A527B1-0DB8-606F-8AF7-B7014551857D}"/>
          </ac:spMkLst>
        </pc:spChg>
        <pc:spChg chg="mod">
          <ac:chgData name="Sven Van de Velde" userId="00b08bc3e1e83696" providerId="LiveId" clId="{A25D7637-D0B6-4F5D-BABA-66A05ED2ACB9}" dt="2022-11-03T11:40:28.968" v="8128" actId="207"/>
          <ac:spMkLst>
            <pc:docMk/>
            <pc:sldMk cId="3496050008" sldId="289"/>
            <ac:spMk id="815" creationId="{5F14B797-E80D-0714-1983-73E0BE57A719}"/>
          </ac:spMkLst>
        </pc:spChg>
        <pc:spChg chg="mod">
          <ac:chgData name="Sven Van de Velde" userId="00b08bc3e1e83696" providerId="LiveId" clId="{A25D7637-D0B6-4F5D-BABA-66A05ED2ACB9}" dt="2022-11-03T06:16:08.005" v="2555" actId="207"/>
          <ac:spMkLst>
            <pc:docMk/>
            <pc:sldMk cId="3496050008" sldId="289"/>
            <ac:spMk id="817" creationId="{10316E54-6645-A1C6-0288-EE73B8FB83F1}"/>
          </ac:spMkLst>
        </pc:spChg>
        <pc:spChg chg="mod">
          <ac:chgData name="Sven Van de Velde" userId="00b08bc3e1e83696" providerId="LiveId" clId="{A25D7637-D0B6-4F5D-BABA-66A05ED2ACB9}" dt="2022-11-03T06:07:39.051" v="2462" actId="207"/>
          <ac:spMkLst>
            <pc:docMk/>
            <pc:sldMk cId="3496050008" sldId="289"/>
            <ac:spMk id="818" creationId="{73702331-67C2-19B1-13D2-29A23791B1AC}"/>
          </ac:spMkLst>
        </pc:spChg>
        <pc:spChg chg="add mod">
          <ac:chgData name="Sven Van de Velde" userId="00b08bc3e1e83696" providerId="LiveId" clId="{A25D7637-D0B6-4F5D-BABA-66A05ED2ACB9}" dt="2022-11-03T11:27:46.381" v="7770" actId="207"/>
          <ac:spMkLst>
            <pc:docMk/>
            <pc:sldMk cId="3496050008" sldId="289"/>
            <ac:spMk id="820" creationId="{23588755-DB91-A284-D2C8-AB1C968CB2D2}"/>
          </ac:spMkLst>
        </pc:spChg>
        <pc:spChg chg="add del mod">
          <ac:chgData name="Sven Van de Velde" userId="00b08bc3e1e83696" providerId="LiveId" clId="{A25D7637-D0B6-4F5D-BABA-66A05ED2ACB9}" dt="2022-11-03T06:06:24.016" v="2448" actId="478"/>
          <ac:spMkLst>
            <pc:docMk/>
            <pc:sldMk cId="3496050008" sldId="289"/>
            <ac:spMk id="821" creationId="{F9000859-9C5C-8C6C-0B36-8CD5F9A0CECA}"/>
          </ac:spMkLst>
        </pc:spChg>
        <pc:spChg chg="mod">
          <ac:chgData name="Sven Van de Velde" userId="00b08bc3e1e83696" providerId="LiveId" clId="{A25D7637-D0B6-4F5D-BABA-66A05ED2ACB9}" dt="2022-11-03T06:57:31.718" v="3081" actId="207"/>
          <ac:spMkLst>
            <pc:docMk/>
            <pc:sldMk cId="3496050008" sldId="289"/>
            <ac:spMk id="823" creationId="{3BD89B83-971E-9C7C-DDFC-5FFC5CA7C84D}"/>
          </ac:spMkLst>
        </pc:spChg>
        <pc:spChg chg="mod">
          <ac:chgData name="Sven Van de Velde" userId="00b08bc3e1e83696" providerId="LiveId" clId="{A25D7637-D0B6-4F5D-BABA-66A05ED2ACB9}" dt="2022-11-03T06:13:42.900" v="2539" actId="207"/>
          <ac:spMkLst>
            <pc:docMk/>
            <pc:sldMk cId="3496050008" sldId="289"/>
            <ac:spMk id="824" creationId="{4D309F40-DE5A-2D06-6669-62440F58E759}"/>
          </ac:spMkLst>
        </pc:spChg>
        <pc:spChg chg="add mod">
          <ac:chgData name="Sven Van de Velde" userId="00b08bc3e1e83696" providerId="LiveId" clId="{A25D7637-D0B6-4F5D-BABA-66A05ED2ACB9}" dt="2022-11-03T11:27:46.381" v="7770" actId="207"/>
          <ac:spMkLst>
            <pc:docMk/>
            <pc:sldMk cId="3496050008" sldId="289"/>
            <ac:spMk id="828" creationId="{850DD621-37E7-830D-47E6-5FDC166E8E92}"/>
          </ac:spMkLst>
        </pc:spChg>
        <pc:spChg chg="mod">
          <ac:chgData name="Sven Van de Velde" userId="00b08bc3e1e83696" providerId="LiveId" clId="{A25D7637-D0B6-4F5D-BABA-66A05ED2ACB9}" dt="2022-11-03T06:09:51.740" v="2493"/>
          <ac:spMkLst>
            <pc:docMk/>
            <pc:sldMk cId="3496050008" sldId="289"/>
            <ac:spMk id="830" creationId="{3B76DB16-9D8E-DA2A-7D3B-8ADF0A3D4473}"/>
          </ac:spMkLst>
        </pc:spChg>
        <pc:spChg chg="mod">
          <ac:chgData name="Sven Van de Velde" userId="00b08bc3e1e83696" providerId="LiveId" clId="{A25D7637-D0B6-4F5D-BABA-66A05ED2ACB9}" dt="2022-11-03T06:09:51.740" v="2493"/>
          <ac:spMkLst>
            <pc:docMk/>
            <pc:sldMk cId="3496050008" sldId="289"/>
            <ac:spMk id="831" creationId="{420039C0-CC5D-5ACA-D08A-CC569A317615}"/>
          </ac:spMkLst>
        </pc:spChg>
        <pc:spChg chg="mod">
          <ac:chgData name="Sven Van de Velde" userId="00b08bc3e1e83696" providerId="LiveId" clId="{A25D7637-D0B6-4F5D-BABA-66A05ED2ACB9}" dt="2022-11-03T06:19:15.447" v="2593" actId="20577"/>
          <ac:spMkLst>
            <pc:docMk/>
            <pc:sldMk cId="3496050008" sldId="289"/>
            <ac:spMk id="833" creationId="{C1ED117F-85F2-D1EB-6E91-D3FD3C931E04}"/>
          </ac:spMkLst>
        </pc:spChg>
        <pc:spChg chg="mod">
          <ac:chgData name="Sven Van de Velde" userId="00b08bc3e1e83696" providerId="LiveId" clId="{A25D7637-D0B6-4F5D-BABA-66A05ED2ACB9}" dt="2022-11-03T11:40:40.996" v="8130" actId="207"/>
          <ac:spMkLst>
            <pc:docMk/>
            <pc:sldMk cId="3496050008" sldId="289"/>
            <ac:spMk id="834" creationId="{D28E30F0-15B1-47FF-7AAF-BD4AAD733F84}"/>
          </ac:spMkLst>
        </pc:spChg>
        <pc:spChg chg="mod">
          <ac:chgData name="Sven Van de Velde" userId="00b08bc3e1e83696" providerId="LiveId" clId="{A25D7637-D0B6-4F5D-BABA-66A05ED2ACB9}" dt="2022-11-03T06:57:52.470" v="3085" actId="207"/>
          <ac:spMkLst>
            <pc:docMk/>
            <pc:sldMk cId="3496050008" sldId="289"/>
            <ac:spMk id="836" creationId="{28D25190-24EF-1C80-AF88-EC4C36908F75}"/>
          </ac:spMkLst>
        </pc:spChg>
        <pc:spChg chg="mod">
          <ac:chgData name="Sven Van de Velde" userId="00b08bc3e1e83696" providerId="LiveId" clId="{A25D7637-D0B6-4F5D-BABA-66A05ED2ACB9}" dt="2022-11-03T06:24:43.466" v="2666" actId="207"/>
          <ac:spMkLst>
            <pc:docMk/>
            <pc:sldMk cId="3496050008" sldId="289"/>
            <ac:spMk id="837" creationId="{EE1646DD-3A25-111E-5540-FBD48CD521D8}"/>
          </ac:spMkLst>
        </pc:spChg>
        <pc:spChg chg="mod">
          <ac:chgData name="Sven Van de Velde" userId="00b08bc3e1e83696" providerId="LiveId" clId="{A25D7637-D0B6-4F5D-BABA-66A05ED2ACB9}" dt="2022-11-03T06:18:55.702" v="2585" actId="20577"/>
          <ac:spMkLst>
            <pc:docMk/>
            <pc:sldMk cId="3496050008" sldId="289"/>
            <ac:spMk id="839" creationId="{89CDE9E7-867F-42B6-04FE-5673622C6C13}"/>
          </ac:spMkLst>
        </pc:spChg>
        <pc:spChg chg="mod">
          <ac:chgData name="Sven Van de Velde" userId="00b08bc3e1e83696" providerId="LiveId" clId="{A25D7637-D0B6-4F5D-BABA-66A05ED2ACB9}" dt="2022-11-03T06:13:34.865" v="2536" actId="207"/>
          <ac:spMkLst>
            <pc:docMk/>
            <pc:sldMk cId="3496050008" sldId="289"/>
            <ac:spMk id="840" creationId="{2E316EDD-B5D7-0906-9A9C-2B5465091AA9}"/>
          </ac:spMkLst>
        </pc:spChg>
        <pc:spChg chg="mod">
          <ac:chgData name="Sven Van de Velde" userId="00b08bc3e1e83696" providerId="LiveId" clId="{A25D7637-D0B6-4F5D-BABA-66A05ED2ACB9}" dt="2022-11-03T06:57:26.557" v="3080" actId="207"/>
          <ac:spMkLst>
            <pc:docMk/>
            <pc:sldMk cId="3496050008" sldId="289"/>
            <ac:spMk id="842" creationId="{70708568-BCA9-CCF9-4F69-3A9637CD1CC0}"/>
          </ac:spMkLst>
        </pc:spChg>
        <pc:spChg chg="mod">
          <ac:chgData name="Sven Van de Velde" userId="00b08bc3e1e83696" providerId="LiveId" clId="{A25D7637-D0B6-4F5D-BABA-66A05ED2ACB9}" dt="2022-11-03T11:40:36.531" v="8129" actId="207"/>
          <ac:spMkLst>
            <pc:docMk/>
            <pc:sldMk cId="3496050008" sldId="289"/>
            <ac:spMk id="843" creationId="{E25063FD-B5B3-1371-5AA5-148ABD5D56B7}"/>
          </ac:spMkLst>
        </pc:spChg>
        <pc:spChg chg="mod">
          <ac:chgData name="Sven Van de Velde" userId="00b08bc3e1e83696" providerId="LiveId" clId="{A25D7637-D0B6-4F5D-BABA-66A05ED2ACB9}" dt="2022-11-03T06:11:24.857" v="2521"/>
          <ac:spMkLst>
            <pc:docMk/>
            <pc:sldMk cId="3496050008" sldId="289"/>
            <ac:spMk id="845" creationId="{EBA3E0D4-3E6D-6782-825C-45F308046C9A}"/>
          </ac:spMkLst>
        </pc:spChg>
        <pc:spChg chg="mod">
          <ac:chgData name="Sven Van de Velde" userId="00b08bc3e1e83696" providerId="LiveId" clId="{A25D7637-D0B6-4F5D-BABA-66A05ED2ACB9}" dt="2022-11-03T06:11:24.857" v="2521"/>
          <ac:spMkLst>
            <pc:docMk/>
            <pc:sldMk cId="3496050008" sldId="289"/>
            <ac:spMk id="846" creationId="{94F7AC7A-F551-D980-516D-9694ABDCF977}"/>
          </ac:spMkLst>
        </pc:spChg>
        <pc:spChg chg="add mod">
          <ac:chgData name="Sven Van de Velde" userId="00b08bc3e1e83696" providerId="LiveId" clId="{A25D7637-D0B6-4F5D-BABA-66A05ED2ACB9}" dt="2022-11-03T07:47:38.447" v="4649" actId="1582"/>
          <ac:spMkLst>
            <pc:docMk/>
            <pc:sldMk cId="3496050008" sldId="289"/>
            <ac:spMk id="858" creationId="{F58D8C3F-8DBF-0773-ECD0-7025C29CBC53}"/>
          </ac:spMkLst>
        </pc:spChg>
        <pc:spChg chg="add mod">
          <ac:chgData name="Sven Van de Velde" userId="00b08bc3e1e83696" providerId="LiveId" clId="{A25D7637-D0B6-4F5D-BABA-66A05ED2ACB9}" dt="2022-11-03T08:40:32.385" v="5777" actId="14100"/>
          <ac:spMkLst>
            <pc:docMk/>
            <pc:sldMk cId="3496050008" sldId="289"/>
            <ac:spMk id="859" creationId="{3E7D257E-6C08-68C1-7939-BB79E0CBC84D}"/>
          </ac:spMkLst>
        </pc:spChg>
        <pc:spChg chg="mod">
          <ac:chgData name="Sven Van de Velde" userId="00b08bc3e1e83696" providerId="LiveId" clId="{A25D7637-D0B6-4F5D-BABA-66A05ED2ACB9}" dt="2022-11-03T06:19:45.186" v="2598"/>
          <ac:spMkLst>
            <pc:docMk/>
            <pc:sldMk cId="3496050008" sldId="289"/>
            <ac:spMk id="861" creationId="{A91C8957-4496-12D2-3A49-47C0BB97CDD0}"/>
          </ac:spMkLst>
        </pc:spChg>
        <pc:spChg chg="mod">
          <ac:chgData name="Sven Van de Velde" userId="00b08bc3e1e83696" providerId="LiveId" clId="{A25D7637-D0B6-4F5D-BABA-66A05ED2ACB9}" dt="2022-11-03T06:19:45.186" v="2598"/>
          <ac:spMkLst>
            <pc:docMk/>
            <pc:sldMk cId="3496050008" sldId="289"/>
            <ac:spMk id="862" creationId="{8F08AA05-71AC-13A6-9C4A-5DE02262750A}"/>
          </ac:spMkLst>
        </pc:spChg>
        <pc:spChg chg="mod">
          <ac:chgData name="Sven Van de Velde" userId="00b08bc3e1e83696" providerId="LiveId" clId="{A25D7637-D0B6-4F5D-BABA-66A05ED2ACB9}" dt="2022-11-03T06:19:45.186" v="2598"/>
          <ac:spMkLst>
            <pc:docMk/>
            <pc:sldMk cId="3496050008" sldId="289"/>
            <ac:spMk id="864" creationId="{7E235127-090E-F6EB-BC02-16573598B7D6}"/>
          </ac:spMkLst>
        </pc:spChg>
        <pc:spChg chg="mod">
          <ac:chgData name="Sven Van de Velde" userId="00b08bc3e1e83696" providerId="LiveId" clId="{A25D7637-D0B6-4F5D-BABA-66A05ED2ACB9}" dt="2022-11-03T06:19:45.186" v="2598"/>
          <ac:spMkLst>
            <pc:docMk/>
            <pc:sldMk cId="3496050008" sldId="289"/>
            <ac:spMk id="865" creationId="{5C222BD6-3506-7340-AC7E-2281D6CB22DB}"/>
          </ac:spMkLst>
        </pc:spChg>
        <pc:spChg chg="mod">
          <ac:chgData name="Sven Van de Velde" userId="00b08bc3e1e83696" providerId="LiveId" clId="{A25D7637-D0B6-4F5D-BABA-66A05ED2ACB9}" dt="2022-11-03T06:19:45.186" v="2598"/>
          <ac:spMkLst>
            <pc:docMk/>
            <pc:sldMk cId="3496050008" sldId="289"/>
            <ac:spMk id="867" creationId="{1C1A0262-BF09-8062-5544-2427E6E42153}"/>
          </ac:spMkLst>
        </pc:spChg>
        <pc:spChg chg="mod">
          <ac:chgData name="Sven Van de Velde" userId="00b08bc3e1e83696" providerId="LiveId" clId="{A25D7637-D0B6-4F5D-BABA-66A05ED2ACB9}" dt="2022-11-03T06:19:45.186" v="2598"/>
          <ac:spMkLst>
            <pc:docMk/>
            <pc:sldMk cId="3496050008" sldId="289"/>
            <ac:spMk id="868" creationId="{9BA1EF73-33D4-D160-749A-0F21D55BB1C3}"/>
          </ac:spMkLst>
        </pc:spChg>
        <pc:spChg chg="mod">
          <ac:chgData name="Sven Van de Velde" userId="00b08bc3e1e83696" providerId="LiveId" clId="{A25D7637-D0B6-4F5D-BABA-66A05ED2ACB9}" dt="2022-11-03T06:19:45.186" v="2598"/>
          <ac:spMkLst>
            <pc:docMk/>
            <pc:sldMk cId="3496050008" sldId="289"/>
            <ac:spMk id="870" creationId="{6AB63151-3284-DA88-A9FF-A4D8A294450B}"/>
          </ac:spMkLst>
        </pc:spChg>
        <pc:spChg chg="mod">
          <ac:chgData name="Sven Van de Velde" userId="00b08bc3e1e83696" providerId="LiveId" clId="{A25D7637-D0B6-4F5D-BABA-66A05ED2ACB9}" dt="2022-11-03T06:19:45.186" v="2598"/>
          <ac:spMkLst>
            <pc:docMk/>
            <pc:sldMk cId="3496050008" sldId="289"/>
            <ac:spMk id="871" creationId="{1E6147C2-F11B-2163-ED6A-9D56F25BE591}"/>
          </ac:spMkLst>
        </pc:spChg>
        <pc:spChg chg="add mod">
          <ac:chgData name="Sven Van de Velde" userId="00b08bc3e1e83696" providerId="LiveId" clId="{A25D7637-D0B6-4F5D-BABA-66A05ED2ACB9}" dt="2022-11-03T11:27:46.381" v="7770" actId="207"/>
          <ac:spMkLst>
            <pc:docMk/>
            <pc:sldMk cId="3496050008" sldId="289"/>
            <ac:spMk id="872" creationId="{30A045ED-4712-563E-2BD5-E41DE05F1FA6}"/>
          </ac:spMkLst>
        </pc:spChg>
        <pc:spChg chg="mod">
          <ac:chgData name="Sven Van de Velde" userId="00b08bc3e1e83696" providerId="LiveId" clId="{A25D7637-D0B6-4F5D-BABA-66A05ED2ACB9}" dt="2022-11-03T06:23:12.559" v="2653" actId="20577"/>
          <ac:spMkLst>
            <pc:docMk/>
            <pc:sldMk cId="3496050008" sldId="289"/>
            <ac:spMk id="874" creationId="{55FDC161-E5ED-0A1A-5480-C0B509B85129}"/>
          </ac:spMkLst>
        </pc:spChg>
        <pc:spChg chg="mod">
          <ac:chgData name="Sven Van de Velde" userId="00b08bc3e1e83696" providerId="LiveId" clId="{A25D7637-D0B6-4F5D-BABA-66A05ED2ACB9}" dt="2022-11-03T11:40:46.815" v="8131" actId="207"/>
          <ac:spMkLst>
            <pc:docMk/>
            <pc:sldMk cId="3496050008" sldId="289"/>
            <ac:spMk id="875" creationId="{07842937-9D64-27E8-8FC4-1BCF8CCE7875}"/>
          </ac:spMkLst>
        </pc:spChg>
        <pc:spChg chg="mod">
          <ac:chgData name="Sven Van de Velde" userId="00b08bc3e1e83696" providerId="LiveId" clId="{A25D7637-D0B6-4F5D-BABA-66A05ED2ACB9}" dt="2022-11-03T06:19:45.186" v="2598"/>
          <ac:spMkLst>
            <pc:docMk/>
            <pc:sldMk cId="3496050008" sldId="289"/>
            <ac:spMk id="877" creationId="{66241A0F-CE7E-78CD-B76B-28DB5BC1F1D4}"/>
          </ac:spMkLst>
        </pc:spChg>
        <pc:spChg chg="mod">
          <ac:chgData name="Sven Van de Velde" userId="00b08bc3e1e83696" providerId="LiveId" clId="{A25D7637-D0B6-4F5D-BABA-66A05ED2ACB9}" dt="2022-11-03T06:27:58.050" v="2709" actId="207"/>
          <ac:spMkLst>
            <pc:docMk/>
            <pc:sldMk cId="3496050008" sldId="289"/>
            <ac:spMk id="878" creationId="{007EE0E0-BA37-CDC8-A445-62A17076D427}"/>
          </ac:spMkLst>
        </pc:spChg>
        <pc:spChg chg="mod">
          <ac:chgData name="Sven Van de Velde" userId="00b08bc3e1e83696" providerId="LiveId" clId="{A25D7637-D0B6-4F5D-BABA-66A05ED2ACB9}" dt="2022-11-03T06:22:31.186" v="2645" actId="20577"/>
          <ac:spMkLst>
            <pc:docMk/>
            <pc:sldMk cId="3496050008" sldId="289"/>
            <ac:spMk id="880" creationId="{9C930A68-276F-C32C-B90C-B465D1DD03FB}"/>
          </ac:spMkLst>
        </pc:spChg>
        <pc:spChg chg="mod">
          <ac:chgData name="Sven Van de Velde" userId="00b08bc3e1e83696" providerId="LiveId" clId="{A25D7637-D0B6-4F5D-BABA-66A05ED2ACB9}" dt="2022-11-03T06:28:02.162" v="2710" actId="207"/>
          <ac:spMkLst>
            <pc:docMk/>
            <pc:sldMk cId="3496050008" sldId="289"/>
            <ac:spMk id="881" creationId="{A1648BF2-FCE0-7D26-CE08-93AD3FB07C7A}"/>
          </ac:spMkLst>
        </pc:spChg>
        <pc:spChg chg="mod">
          <ac:chgData name="Sven Van de Velde" userId="00b08bc3e1e83696" providerId="LiveId" clId="{A25D7637-D0B6-4F5D-BABA-66A05ED2ACB9}" dt="2022-11-03T06:22:59.711" v="2651" actId="20577"/>
          <ac:spMkLst>
            <pc:docMk/>
            <pc:sldMk cId="3496050008" sldId="289"/>
            <ac:spMk id="883" creationId="{B8D2A758-5C94-B270-0D75-866A19445E44}"/>
          </ac:spMkLst>
        </pc:spChg>
        <pc:spChg chg="mod">
          <ac:chgData name="Sven Van de Velde" userId="00b08bc3e1e83696" providerId="LiveId" clId="{A25D7637-D0B6-4F5D-BABA-66A05ED2ACB9}" dt="2022-11-03T11:40:51.205" v="8132" actId="207"/>
          <ac:spMkLst>
            <pc:docMk/>
            <pc:sldMk cId="3496050008" sldId="289"/>
            <ac:spMk id="884" creationId="{1092D7FE-36B7-9550-0428-168D90B4DF7E}"/>
          </ac:spMkLst>
        </pc:spChg>
        <pc:spChg chg="add del mod">
          <ac:chgData name="Sven Van de Velde" userId="00b08bc3e1e83696" providerId="LiveId" clId="{A25D7637-D0B6-4F5D-BABA-66A05ED2ACB9}" dt="2022-11-03T06:21:54.168" v="2629" actId="478"/>
          <ac:spMkLst>
            <pc:docMk/>
            <pc:sldMk cId="3496050008" sldId="289"/>
            <ac:spMk id="888" creationId="{42302E81-8940-B02A-E0FA-BAFCC6248C7D}"/>
          </ac:spMkLst>
        </pc:spChg>
        <pc:spChg chg="mod">
          <ac:chgData name="Sven Van de Velde" userId="00b08bc3e1e83696" providerId="LiveId" clId="{A25D7637-D0B6-4F5D-BABA-66A05ED2ACB9}" dt="2022-11-03T06:57:18.210" v="3079" actId="207"/>
          <ac:spMkLst>
            <pc:docMk/>
            <pc:sldMk cId="3496050008" sldId="289"/>
            <ac:spMk id="890" creationId="{DAE51A09-9024-B57D-6435-61488287F8A7}"/>
          </ac:spMkLst>
        </pc:spChg>
        <pc:spChg chg="mod">
          <ac:chgData name="Sven Van de Velde" userId="00b08bc3e1e83696" providerId="LiveId" clId="{A25D7637-D0B6-4F5D-BABA-66A05ED2ACB9}" dt="2022-11-03T06:24:39.380" v="2665" actId="207"/>
          <ac:spMkLst>
            <pc:docMk/>
            <pc:sldMk cId="3496050008" sldId="289"/>
            <ac:spMk id="891" creationId="{FEF82D8D-4A29-1A95-0056-C27D0F8D7EFA}"/>
          </ac:spMkLst>
        </pc:spChg>
        <pc:spChg chg="add mod">
          <ac:chgData name="Sven Van de Velde" userId="00b08bc3e1e83696" providerId="LiveId" clId="{A25D7637-D0B6-4F5D-BABA-66A05ED2ACB9}" dt="2022-11-03T07:47:38.447" v="4649" actId="1582"/>
          <ac:spMkLst>
            <pc:docMk/>
            <pc:sldMk cId="3496050008" sldId="289"/>
            <ac:spMk id="899" creationId="{D049B48B-7775-D4FE-0906-C7F35B89F47D}"/>
          </ac:spMkLst>
        </pc:spChg>
        <pc:spChg chg="add mod">
          <ac:chgData name="Sven Van de Velde" userId="00b08bc3e1e83696" providerId="LiveId" clId="{A25D7637-D0B6-4F5D-BABA-66A05ED2ACB9}" dt="2022-11-03T08:40:32.385" v="5777" actId="14100"/>
          <ac:spMkLst>
            <pc:docMk/>
            <pc:sldMk cId="3496050008" sldId="289"/>
            <ac:spMk id="900" creationId="{9A514FD9-1A44-E77D-4FB1-E948400390EE}"/>
          </ac:spMkLst>
        </pc:spChg>
        <pc:spChg chg="add del mod topLvl">
          <ac:chgData name="Sven Van de Velde" userId="00b08bc3e1e83696" providerId="LiveId" clId="{A25D7637-D0B6-4F5D-BABA-66A05ED2ACB9}" dt="2022-11-03T06:26:31.315" v="2695" actId="478"/>
          <ac:spMkLst>
            <pc:docMk/>
            <pc:sldMk cId="3496050008" sldId="289"/>
            <ac:spMk id="902" creationId="{63391F74-7DB9-B336-8246-E053239E9296}"/>
          </ac:spMkLst>
        </pc:spChg>
        <pc:spChg chg="mod topLvl">
          <ac:chgData name="Sven Van de Velde" userId="00b08bc3e1e83696" providerId="LiveId" clId="{A25D7637-D0B6-4F5D-BABA-66A05ED2ACB9}" dt="2022-11-03T06:26:31.315" v="2695" actId="478"/>
          <ac:spMkLst>
            <pc:docMk/>
            <pc:sldMk cId="3496050008" sldId="289"/>
            <ac:spMk id="903" creationId="{6FA0506A-E94C-4ABA-6C6A-B711C6528778}"/>
          </ac:spMkLst>
        </pc:spChg>
        <pc:spChg chg="mod">
          <ac:chgData name="Sven Van de Velde" userId="00b08bc3e1e83696" providerId="LiveId" clId="{A25D7637-D0B6-4F5D-BABA-66A05ED2ACB9}" dt="2022-11-03T06:25:25.288" v="2667"/>
          <ac:spMkLst>
            <pc:docMk/>
            <pc:sldMk cId="3496050008" sldId="289"/>
            <ac:spMk id="905" creationId="{5CDF0E19-B8AC-BCB3-EDEE-D327EC6C623B}"/>
          </ac:spMkLst>
        </pc:spChg>
        <pc:spChg chg="mod">
          <ac:chgData name="Sven Van de Velde" userId="00b08bc3e1e83696" providerId="LiveId" clId="{A25D7637-D0B6-4F5D-BABA-66A05ED2ACB9}" dt="2022-11-03T06:25:25.288" v="2667"/>
          <ac:spMkLst>
            <pc:docMk/>
            <pc:sldMk cId="3496050008" sldId="289"/>
            <ac:spMk id="906" creationId="{BFB842C5-381D-487A-335F-7EAC4A11FCD7}"/>
          </ac:spMkLst>
        </pc:spChg>
        <pc:spChg chg="mod">
          <ac:chgData name="Sven Van de Velde" userId="00b08bc3e1e83696" providerId="LiveId" clId="{A25D7637-D0B6-4F5D-BABA-66A05ED2ACB9}" dt="2022-11-03T06:25:25.288" v="2667"/>
          <ac:spMkLst>
            <pc:docMk/>
            <pc:sldMk cId="3496050008" sldId="289"/>
            <ac:spMk id="908" creationId="{1C565FD6-0E2B-F0B2-6722-1FCFAF21B804}"/>
          </ac:spMkLst>
        </pc:spChg>
        <pc:spChg chg="mod">
          <ac:chgData name="Sven Van de Velde" userId="00b08bc3e1e83696" providerId="LiveId" clId="{A25D7637-D0B6-4F5D-BABA-66A05ED2ACB9}" dt="2022-11-03T06:25:25.288" v="2667"/>
          <ac:spMkLst>
            <pc:docMk/>
            <pc:sldMk cId="3496050008" sldId="289"/>
            <ac:spMk id="909" creationId="{6B286844-E60E-FC2E-EC23-7EDE9F7E0882}"/>
          </ac:spMkLst>
        </pc:spChg>
        <pc:spChg chg="add mod">
          <ac:chgData name="Sven Van de Velde" userId="00b08bc3e1e83696" providerId="LiveId" clId="{A25D7637-D0B6-4F5D-BABA-66A05ED2ACB9}" dt="2022-11-03T11:27:46.381" v="7770" actId="207"/>
          <ac:spMkLst>
            <pc:docMk/>
            <pc:sldMk cId="3496050008" sldId="289"/>
            <ac:spMk id="910" creationId="{BF51ECF6-E0F8-5A07-1AC8-D46C1D3E17A2}"/>
          </ac:spMkLst>
        </pc:spChg>
        <pc:spChg chg="mod">
          <ac:chgData name="Sven Van de Velde" userId="00b08bc3e1e83696" providerId="LiveId" clId="{A25D7637-D0B6-4F5D-BABA-66A05ED2ACB9}" dt="2022-11-03T06:25:25.288" v="2667"/>
          <ac:spMkLst>
            <pc:docMk/>
            <pc:sldMk cId="3496050008" sldId="289"/>
            <ac:spMk id="912" creationId="{249D16A9-60B3-F8A4-B433-5F0D92CE662B}"/>
          </ac:spMkLst>
        </pc:spChg>
        <pc:spChg chg="mod">
          <ac:chgData name="Sven Van de Velde" userId="00b08bc3e1e83696" providerId="LiveId" clId="{A25D7637-D0B6-4F5D-BABA-66A05ED2ACB9}" dt="2022-11-03T11:40:57.985" v="8133" actId="207"/>
          <ac:spMkLst>
            <pc:docMk/>
            <pc:sldMk cId="3496050008" sldId="289"/>
            <ac:spMk id="913" creationId="{1E3FEE23-602C-F089-8002-214182E58425}"/>
          </ac:spMkLst>
        </pc:spChg>
        <pc:spChg chg="mod">
          <ac:chgData name="Sven Van de Velde" userId="00b08bc3e1e83696" providerId="LiveId" clId="{A25D7637-D0B6-4F5D-BABA-66A05ED2ACB9}" dt="2022-11-03T06:55:01.901" v="3060" actId="20577"/>
          <ac:spMkLst>
            <pc:docMk/>
            <pc:sldMk cId="3496050008" sldId="289"/>
            <ac:spMk id="915" creationId="{12A98375-E80B-47DB-52A7-7CB15D8A3213}"/>
          </ac:spMkLst>
        </pc:spChg>
        <pc:spChg chg="mod">
          <ac:chgData name="Sven Van de Velde" userId="00b08bc3e1e83696" providerId="LiveId" clId="{A25D7637-D0B6-4F5D-BABA-66A05ED2ACB9}" dt="2022-11-03T06:28:06.770" v="2711" actId="207"/>
          <ac:spMkLst>
            <pc:docMk/>
            <pc:sldMk cId="3496050008" sldId="289"/>
            <ac:spMk id="916" creationId="{DD70AF01-9F51-33DF-D5A6-387F51A5973C}"/>
          </ac:spMkLst>
        </pc:spChg>
        <pc:spChg chg="mod">
          <ac:chgData name="Sven Van de Velde" userId="00b08bc3e1e83696" providerId="LiveId" clId="{A25D7637-D0B6-4F5D-BABA-66A05ED2ACB9}" dt="2022-11-03T06:58:00.276" v="3086" actId="207"/>
          <ac:spMkLst>
            <pc:docMk/>
            <pc:sldMk cId="3496050008" sldId="289"/>
            <ac:spMk id="918" creationId="{E1368265-47A3-C3CD-1A7B-58A8901DF1B6}"/>
          </ac:spMkLst>
        </pc:spChg>
        <pc:spChg chg="mod">
          <ac:chgData name="Sven Van de Velde" userId="00b08bc3e1e83696" providerId="LiveId" clId="{A25D7637-D0B6-4F5D-BABA-66A05ED2ACB9}" dt="2022-11-03T06:28:11.417" v="2712" actId="207"/>
          <ac:spMkLst>
            <pc:docMk/>
            <pc:sldMk cId="3496050008" sldId="289"/>
            <ac:spMk id="919" creationId="{85D95AF3-091C-B7E3-B774-5DBE8088AA05}"/>
          </ac:spMkLst>
        </pc:spChg>
        <pc:spChg chg="mod">
          <ac:chgData name="Sven Van de Velde" userId="00b08bc3e1e83696" providerId="LiveId" clId="{A25D7637-D0B6-4F5D-BABA-66A05ED2ACB9}" dt="2022-11-03T06:25:25.288" v="2667"/>
          <ac:spMkLst>
            <pc:docMk/>
            <pc:sldMk cId="3496050008" sldId="289"/>
            <ac:spMk id="921" creationId="{7338EDBC-0930-ED3B-B651-62C0112D18A2}"/>
          </ac:spMkLst>
        </pc:spChg>
        <pc:spChg chg="mod">
          <ac:chgData name="Sven Van de Velde" userId="00b08bc3e1e83696" providerId="LiveId" clId="{A25D7637-D0B6-4F5D-BABA-66A05ED2ACB9}" dt="2022-11-03T11:41:03.986" v="8134" actId="207"/>
          <ac:spMkLst>
            <pc:docMk/>
            <pc:sldMk cId="3496050008" sldId="289"/>
            <ac:spMk id="922" creationId="{4184C7D4-CDB4-B4B8-8B01-FD93F36CFA53}"/>
          </ac:spMkLst>
        </pc:spChg>
        <pc:spChg chg="mod">
          <ac:chgData name="Sven Van de Velde" userId="00b08bc3e1e83696" providerId="LiveId" clId="{A25D7637-D0B6-4F5D-BABA-66A05ED2ACB9}" dt="2022-11-03T06:25:25.288" v="2667"/>
          <ac:spMkLst>
            <pc:docMk/>
            <pc:sldMk cId="3496050008" sldId="289"/>
            <ac:spMk id="927" creationId="{C9312FBA-7264-A968-BA96-3B94FDA70349}"/>
          </ac:spMkLst>
        </pc:spChg>
        <pc:spChg chg="mod">
          <ac:chgData name="Sven Van de Velde" userId="00b08bc3e1e83696" providerId="LiveId" clId="{A25D7637-D0B6-4F5D-BABA-66A05ED2ACB9}" dt="2022-11-03T06:25:25.288" v="2667"/>
          <ac:spMkLst>
            <pc:docMk/>
            <pc:sldMk cId="3496050008" sldId="289"/>
            <ac:spMk id="928" creationId="{7E51EA13-B5CC-4F5D-1CD9-AEFEC8E7D865}"/>
          </ac:spMkLst>
        </pc:spChg>
        <pc:spChg chg="mod">
          <ac:chgData name="Sven Van de Velde" userId="00b08bc3e1e83696" providerId="LiveId" clId="{A25D7637-D0B6-4F5D-BABA-66A05ED2ACB9}" dt="2022-11-03T06:57:11.470" v="3078" actId="207"/>
          <ac:spMkLst>
            <pc:docMk/>
            <pc:sldMk cId="3496050008" sldId="289"/>
            <ac:spMk id="931" creationId="{B37E2DBB-F72B-3C26-BADB-B4B29663DB69}"/>
          </ac:spMkLst>
        </pc:spChg>
        <pc:spChg chg="mod">
          <ac:chgData name="Sven Van de Velde" userId="00b08bc3e1e83696" providerId="LiveId" clId="{A25D7637-D0B6-4F5D-BABA-66A05ED2ACB9}" dt="2022-11-03T11:41:11.856" v="8135" actId="207"/>
          <ac:spMkLst>
            <pc:docMk/>
            <pc:sldMk cId="3496050008" sldId="289"/>
            <ac:spMk id="932" creationId="{6F5B4346-07E8-6F4A-5656-FDD70ECE2988}"/>
          </ac:spMkLst>
        </pc:spChg>
        <pc:spChg chg="add mod">
          <ac:chgData name="Sven Van de Velde" userId="00b08bc3e1e83696" providerId="LiveId" clId="{A25D7637-D0B6-4F5D-BABA-66A05ED2ACB9}" dt="2022-11-03T07:47:38.447" v="4649" actId="1582"/>
          <ac:spMkLst>
            <pc:docMk/>
            <pc:sldMk cId="3496050008" sldId="289"/>
            <ac:spMk id="939" creationId="{D4BB2208-611C-F2A4-8243-B978A855D0C5}"/>
          </ac:spMkLst>
        </pc:spChg>
        <pc:spChg chg="add mod">
          <ac:chgData name="Sven Van de Velde" userId="00b08bc3e1e83696" providerId="LiveId" clId="{A25D7637-D0B6-4F5D-BABA-66A05ED2ACB9}" dt="2022-11-03T08:40:32.385" v="5777" actId="14100"/>
          <ac:spMkLst>
            <pc:docMk/>
            <pc:sldMk cId="3496050008" sldId="289"/>
            <ac:spMk id="940" creationId="{34EE017D-87AC-A251-736A-C6784E9CB92C}"/>
          </ac:spMkLst>
        </pc:spChg>
        <pc:spChg chg="mod">
          <ac:chgData name="Sven Van de Velde" userId="00b08bc3e1e83696" providerId="LiveId" clId="{A25D7637-D0B6-4F5D-BABA-66A05ED2ACB9}" dt="2022-11-03T06:30:03.267" v="2719"/>
          <ac:spMkLst>
            <pc:docMk/>
            <pc:sldMk cId="3496050008" sldId="289"/>
            <ac:spMk id="942" creationId="{46FB418D-897E-5036-2678-66DA91EBA62E}"/>
          </ac:spMkLst>
        </pc:spChg>
        <pc:spChg chg="mod">
          <ac:chgData name="Sven Van de Velde" userId="00b08bc3e1e83696" providerId="LiveId" clId="{A25D7637-D0B6-4F5D-BABA-66A05ED2ACB9}" dt="2022-11-03T06:30:03.267" v="2719"/>
          <ac:spMkLst>
            <pc:docMk/>
            <pc:sldMk cId="3496050008" sldId="289"/>
            <ac:spMk id="943" creationId="{08BB5999-FF90-D8E3-BE43-CAF08DE6409B}"/>
          </ac:spMkLst>
        </pc:spChg>
        <pc:spChg chg="mod">
          <ac:chgData name="Sven Van de Velde" userId="00b08bc3e1e83696" providerId="LiveId" clId="{A25D7637-D0B6-4F5D-BABA-66A05ED2ACB9}" dt="2022-11-03T06:30:03.267" v="2719"/>
          <ac:spMkLst>
            <pc:docMk/>
            <pc:sldMk cId="3496050008" sldId="289"/>
            <ac:spMk id="945" creationId="{D4C1DA11-87ED-B4C7-6E0F-97F7313AD5D5}"/>
          </ac:spMkLst>
        </pc:spChg>
        <pc:spChg chg="mod">
          <ac:chgData name="Sven Van de Velde" userId="00b08bc3e1e83696" providerId="LiveId" clId="{A25D7637-D0B6-4F5D-BABA-66A05ED2ACB9}" dt="2022-11-03T06:30:03.267" v="2719"/>
          <ac:spMkLst>
            <pc:docMk/>
            <pc:sldMk cId="3496050008" sldId="289"/>
            <ac:spMk id="946" creationId="{1A20C6D6-A75A-093F-024B-91185CEFA15B}"/>
          </ac:spMkLst>
        </pc:spChg>
        <pc:spChg chg="add mod">
          <ac:chgData name="Sven Van de Velde" userId="00b08bc3e1e83696" providerId="LiveId" clId="{A25D7637-D0B6-4F5D-BABA-66A05ED2ACB9}" dt="2022-11-03T11:27:46.381" v="7770" actId="207"/>
          <ac:spMkLst>
            <pc:docMk/>
            <pc:sldMk cId="3496050008" sldId="289"/>
            <ac:spMk id="947" creationId="{9CA98FF0-482D-D5C0-87A5-D725130111C3}"/>
          </ac:spMkLst>
        </pc:spChg>
        <pc:spChg chg="mod">
          <ac:chgData name="Sven Van de Velde" userId="00b08bc3e1e83696" providerId="LiveId" clId="{A25D7637-D0B6-4F5D-BABA-66A05ED2ACB9}" dt="2022-11-03T06:30:51.878" v="2741" actId="20577"/>
          <ac:spMkLst>
            <pc:docMk/>
            <pc:sldMk cId="3496050008" sldId="289"/>
            <ac:spMk id="949" creationId="{9E2DD93D-7687-D2A9-7561-9CD810889F2F}"/>
          </ac:spMkLst>
        </pc:spChg>
        <pc:spChg chg="mod">
          <ac:chgData name="Sven Van de Velde" userId="00b08bc3e1e83696" providerId="LiveId" clId="{A25D7637-D0B6-4F5D-BABA-66A05ED2ACB9}" dt="2022-11-03T11:41:17.241" v="8136" actId="207"/>
          <ac:spMkLst>
            <pc:docMk/>
            <pc:sldMk cId="3496050008" sldId="289"/>
            <ac:spMk id="950" creationId="{11255DAA-01C3-15B8-998A-85DC69D70938}"/>
          </ac:spMkLst>
        </pc:spChg>
        <pc:spChg chg="mod">
          <ac:chgData name="Sven Van de Velde" userId="00b08bc3e1e83696" providerId="LiveId" clId="{A25D7637-D0B6-4F5D-BABA-66A05ED2ACB9}" dt="2022-11-03T06:34:26.758" v="2780" actId="20577"/>
          <ac:spMkLst>
            <pc:docMk/>
            <pc:sldMk cId="3496050008" sldId="289"/>
            <ac:spMk id="952" creationId="{EAAE13A9-EAC9-1D51-12D6-56F6857AC0C2}"/>
          </ac:spMkLst>
        </pc:spChg>
        <pc:spChg chg="mod">
          <ac:chgData name="Sven Van de Velde" userId="00b08bc3e1e83696" providerId="LiveId" clId="{A25D7637-D0B6-4F5D-BABA-66A05ED2ACB9}" dt="2022-11-03T06:30:03.267" v="2719"/>
          <ac:spMkLst>
            <pc:docMk/>
            <pc:sldMk cId="3496050008" sldId="289"/>
            <ac:spMk id="953" creationId="{21DDB37B-429D-0979-09BD-1859FBE8EE77}"/>
          </ac:spMkLst>
        </pc:spChg>
        <pc:spChg chg="mod">
          <ac:chgData name="Sven Van de Velde" userId="00b08bc3e1e83696" providerId="LiveId" clId="{A25D7637-D0B6-4F5D-BABA-66A05ED2ACB9}" dt="2022-11-03T06:30:03.267" v="2719"/>
          <ac:spMkLst>
            <pc:docMk/>
            <pc:sldMk cId="3496050008" sldId="289"/>
            <ac:spMk id="955" creationId="{EC08A3D1-91F0-365A-0B83-9FAC70F970D1}"/>
          </ac:spMkLst>
        </pc:spChg>
        <pc:spChg chg="mod">
          <ac:chgData name="Sven Van de Velde" userId="00b08bc3e1e83696" providerId="LiveId" clId="{A25D7637-D0B6-4F5D-BABA-66A05ED2ACB9}" dt="2022-11-03T06:30:03.267" v="2719"/>
          <ac:spMkLst>
            <pc:docMk/>
            <pc:sldMk cId="3496050008" sldId="289"/>
            <ac:spMk id="956" creationId="{92A2FAF4-A4F4-B907-37B9-03CFE4DB5E8C}"/>
          </ac:spMkLst>
        </pc:spChg>
        <pc:spChg chg="mod">
          <ac:chgData name="Sven Van de Velde" userId="00b08bc3e1e83696" providerId="LiveId" clId="{A25D7637-D0B6-4F5D-BABA-66A05ED2ACB9}" dt="2022-11-03T06:31:00.918" v="2745" actId="20577"/>
          <ac:spMkLst>
            <pc:docMk/>
            <pc:sldMk cId="3496050008" sldId="289"/>
            <ac:spMk id="958" creationId="{04F80435-3E68-CB4D-E8A4-A012C1841308}"/>
          </ac:spMkLst>
        </pc:spChg>
        <pc:spChg chg="mod">
          <ac:chgData name="Sven Van de Velde" userId="00b08bc3e1e83696" providerId="LiveId" clId="{A25D7637-D0B6-4F5D-BABA-66A05ED2ACB9}" dt="2022-11-03T11:41:22.577" v="8137" actId="207"/>
          <ac:spMkLst>
            <pc:docMk/>
            <pc:sldMk cId="3496050008" sldId="289"/>
            <ac:spMk id="959" creationId="{D74B3B56-BE5F-4C2B-EE23-CA13BF5C4927}"/>
          </ac:spMkLst>
        </pc:spChg>
        <pc:spChg chg="mod">
          <ac:chgData name="Sven Van de Velde" userId="00b08bc3e1e83696" providerId="LiveId" clId="{A25D7637-D0B6-4F5D-BABA-66A05ED2ACB9}" dt="2022-11-03T06:34:02.285" v="2778" actId="20577"/>
          <ac:spMkLst>
            <pc:docMk/>
            <pc:sldMk cId="3496050008" sldId="289"/>
            <ac:spMk id="963" creationId="{0DBFE8FE-B2AB-702D-B3B7-3DE699E7D9FC}"/>
          </ac:spMkLst>
        </pc:spChg>
        <pc:spChg chg="mod">
          <ac:chgData name="Sven Van de Velde" userId="00b08bc3e1e83696" providerId="LiveId" clId="{A25D7637-D0B6-4F5D-BABA-66A05ED2ACB9}" dt="2022-11-03T06:30:03.267" v="2719"/>
          <ac:spMkLst>
            <pc:docMk/>
            <pc:sldMk cId="3496050008" sldId="289"/>
            <ac:spMk id="964" creationId="{725D311D-DC2E-E624-CE0F-774A2D782887}"/>
          </ac:spMkLst>
        </pc:spChg>
        <pc:spChg chg="mod">
          <ac:chgData name="Sven Van de Velde" userId="00b08bc3e1e83696" providerId="LiveId" clId="{A25D7637-D0B6-4F5D-BABA-66A05ED2ACB9}" dt="2022-11-03T06:31:34.001" v="2755" actId="20577"/>
          <ac:spMkLst>
            <pc:docMk/>
            <pc:sldMk cId="3496050008" sldId="289"/>
            <ac:spMk id="967" creationId="{4A1D3DAA-8F7D-AE6C-5C76-B89F3E2A0093}"/>
          </ac:spMkLst>
        </pc:spChg>
        <pc:spChg chg="mod">
          <ac:chgData name="Sven Van de Velde" userId="00b08bc3e1e83696" providerId="LiveId" clId="{A25D7637-D0B6-4F5D-BABA-66A05ED2ACB9}" dt="2022-11-03T11:41:28.888" v="8138" actId="207"/>
          <ac:spMkLst>
            <pc:docMk/>
            <pc:sldMk cId="3496050008" sldId="289"/>
            <ac:spMk id="968" creationId="{08387780-CB03-14D7-6398-72E528758B07}"/>
          </ac:spMkLst>
        </pc:spChg>
        <pc:spChg chg="mod">
          <ac:chgData name="Sven Van de Velde" userId="00b08bc3e1e83696" providerId="LiveId" clId="{A25D7637-D0B6-4F5D-BABA-66A05ED2ACB9}" dt="2022-11-03T06:56:57.764" v="3077" actId="207"/>
          <ac:spMkLst>
            <pc:docMk/>
            <pc:sldMk cId="3496050008" sldId="289"/>
            <ac:spMk id="970" creationId="{D1784C17-9F58-FB78-D3B0-21D058E23E4B}"/>
          </ac:spMkLst>
        </pc:spChg>
        <pc:spChg chg="mod">
          <ac:chgData name="Sven Van de Velde" userId="00b08bc3e1e83696" providerId="LiveId" clId="{A25D7637-D0B6-4F5D-BABA-66A05ED2ACB9}" dt="2022-11-03T06:32:27.241" v="2770" actId="207"/>
          <ac:spMkLst>
            <pc:docMk/>
            <pc:sldMk cId="3496050008" sldId="289"/>
            <ac:spMk id="971" creationId="{8E6CE1E3-05DA-20B4-BD3B-8C245827494F}"/>
          </ac:spMkLst>
        </pc:spChg>
        <pc:grpChg chg="add del mod">
          <ac:chgData name="Sven Van de Velde" userId="00b08bc3e1e83696" providerId="LiveId" clId="{A25D7637-D0B6-4F5D-BABA-66A05ED2ACB9}" dt="2022-11-01T15:25:11.641" v="156" actId="478"/>
          <ac:grpSpMkLst>
            <pc:docMk/>
            <pc:sldMk cId="3496050008" sldId="289"/>
            <ac:grpSpMk id="4" creationId="{90DD4C5B-9816-53E6-C9F6-8D984B4BBD0E}"/>
          </ac:grpSpMkLst>
        </pc:grpChg>
        <pc:grpChg chg="add del mod">
          <ac:chgData name="Sven Van de Velde" userId="00b08bc3e1e83696" providerId="LiveId" clId="{A25D7637-D0B6-4F5D-BABA-66A05ED2ACB9}" dt="2022-11-02T06:59:27.452" v="1329" actId="165"/>
          <ac:grpSpMkLst>
            <pc:docMk/>
            <pc:sldMk cId="3496050008" sldId="289"/>
            <ac:grpSpMk id="8" creationId="{C55DBEBC-015E-AEA1-413F-517B9244D295}"/>
          </ac:grpSpMkLst>
        </pc:grpChg>
        <pc:grpChg chg="add del mod">
          <ac:chgData name="Sven Van de Velde" userId="00b08bc3e1e83696" providerId="LiveId" clId="{A25D7637-D0B6-4F5D-BABA-66A05ED2ACB9}" dt="2022-11-01T20:49:20.913" v="1148" actId="478"/>
          <ac:grpSpMkLst>
            <pc:docMk/>
            <pc:sldMk cId="3496050008" sldId="289"/>
            <ac:grpSpMk id="9" creationId="{65D6D5E4-54D5-B1DE-6CCC-5ACE212EE0A2}"/>
          </ac:grpSpMkLst>
        </pc:grpChg>
        <pc:grpChg chg="add mod">
          <ac:chgData name="Sven Van de Velde" userId="00b08bc3e1e83696" providerId="LiveId" clId="{A25D7637-D0B6-4F5D-BABA-66A05ED2ACB9}" dt="2022-11-03T08:10:03.918" v="5553" actId="1037"/>
          <ac:grpSpMkLst>
            <pc:docMk/>
            <pc:sldMk cId="3496050008" sldId="289"/>
            <ac:grpSpMk id="9" creationId="{D4434359-14B6-1DBB-A9CD-4011A0F6CE5D}"/>
          </ac:grpSpMkLst>
        </pc:grpChg>
        <pc:grpChg chg="add del mod">
          <ac:chgData name="Sven Van de Velde" userId="00b08bc3e1e83696" providerId="LiveId" clId="{A25D7637-D0B6-4F5D-BABA-66A05ED2ACB9}" dt="2022-11-02T06:59:27.452" v="1329" actId="165"/>
          <ac:grpSpMkLst>
            <pc:docMk/>
            <pc:sldMk cId="3496050008" sldId="289"/>
            <ac:grpSpMk id="10" creationId="{C5024BA5-54E1-4654-6003-52882BC430AD}"/>
          </ac:grpSpMkLst>
        </pc:grpChg>
        <pc:grpChg chg="add mod">
          <ac:chgData name="Sven Van de Velde" userId="00b08bc3e1e83696" providerId="LiveId" clId="{A25D7637-D0B6-4F5D-BABA-66A05ED2ACB9}" dt="2022-11-03T08:10:25.388" v="5593" actId="1035"/>
          <ac:grpSpMkLst>
            <pc:docMk/>
            <pc:sldMk cId="3496050008" sldId="289"/>
            <ac:grpSpMk id="12" creationId="{D0163971-091A-EEB8-803D-5E2D6CC03AAF}"/>
          </ac:grpSpMkLst>
        </pc:grpChg>
        <pc:grpChg chg="add del mod">
          <ac:chgData name="Sven Van de Velde" userId="00b08bc3e1e83696" providerId="LiveId" clId="{A25D7637-D0B6-4F5D-BABA-66A05ED2ACB9}" dt="2022-11-02T06:59:27.452" v="1329" actId="165"/>
          <ac:grpSpMkLst>
            <pc:docMk/>
            <pc:sldMk cId="3496050008" sldId="289"/>
            <ac:grpSpMk id="13" creationId="{21F8566C-D5C2-FCB6-9764-9FD8E77C4FAD}"/>
          </ac:grpSpMkLst>
        </pc:grpChg>
        <pc:grpChg chg="add mod">
          <ac:chgData name="Sven Van de Velde" userId="00b08bc3e1e83696" providerId="LiveId" clId="{A25D7637-D0B6-4F5D-BABA-66A05ED2ACB9}" dt="2022-11-03T08:10:32.269" v="5629" actId="1035"/>
          <ac:grpSpMkLst>
            <pc:docMk/>
            <pc:sldMk cId="3496050008" sldId="289"/>
            <ac:grpSpMk id="15" creationId="{EDBED173-A639-6BA9-87B4-5D0F14D09D84}"/>
          </ac:grpSpMkLst>
        </pc:grpChg>
        <pc:grpChg chg="add del mod">
          <ac:chgData name="Sven Van de Velde" userId="00b08bc3e1e83696" providerId="LiveId" clId="{A25D7637-D0B6-4F5D-BABA-66A05ED2ACB9}" dt="2022-11-02T06:59:27.452" v="1329" actId="165"/>
          <ac:grpSpMkLst>
            <pc:docMk/>
            <pc:sldMk cId="3496050008" sldId="289"/>
            <ac:grpSpMk id="16" creationId="{8689D199-A306-4984-DB5E-C933E7FE82CE}"/>
          </ac:grpSpMkLst>
        </pc:grpChg>
        <pc:grpChg chg="add mod">
          <ac:chgData name="Sven Van de Velde" userId="00b08bc3e1e83696" providerId="LiveId" clId="{A25D7637-D0B6-4F5D-BABA-66A05ED2ACB9}" dt="2022-11-03T08:10:32.269" v="5629" actId="1035"/>
          <ac:grpSpMkLst>
            <pc:docMk/>
            <pc:sldMk cId="3496050008" sldId="289"/>
            <ac:grpSpMk id="18" creationId="{4ED7D41B-2F65-6BB2-BC13-A3A709B56282}"/>
          </ac:grpSpMkLst>
        </pc:grpChg>
        <pc:grpChg chg="add del mod">
          <ac:chgData name="Sven Van de Velde" userId="00b08bc3e1e83696" providerId="LiveId" clId="{A25D7637-D0B6-4F5D-BABA-66A05ED2ACB9}" dt="2022-11-01T20:35:44.368" v="937" actId="478"/>
          <ac:grpSpMkLst>
            <pc:docMk/>
            <pc:sldMk cId="3496050008" sldId="289"/>
            <ac:grpSpMk id="19" creationId="{3FA192C6-4F44-8A1B-8D13-30B04351694D}"/>
          </ac:grpSpMkLst>
        </pc:grpChg>
        <pc:grpChg chg="add mod">
          <ac:chgData name="Sven Van de Velde" userId="00b08bc3e1e83696" providerId="LiveId" clId="{A25D7637-D0B6-4F5D-BABA-66A05ED2ACB9}" dt="2022-11-03T08:10:44.839" v="5705" actId="1036"/>
          <ac:grpSpMkLst>
            <pc:docMk/>
            <pc:sldMk cId="3496050008" sldId="289"/>
            <ac:grpSpMk id="21" creationId="{88D38EAF-0590-4234-585B-29A309304953}"/>
          </ac:grpSpMkLst>
        </pc:grpChg>
        <pc:grpChg chg="add del mod">
          <ac:chgData name="Sven Van de Velde" userId="00b08bc3e1e83696" providerId="LiveId" clId="{A25D7637-D0B6-4F5D-BABA-66A05ED2ACB9}" dt="2022-11-01T20:35:44.368" v="937" actId="478"/>
          <ac:grpSpMkLst>
            <pc:docMk/>
            <pc:sldMk cId="3496050008" sldId="289"/>
            <ac:grpSpMk id="22" creationId="{24276FEA-434C-05E5-A5AA-E0F9A73DDAD7}"/>
          </ac:grpSpMkLst>
        </pc:grpChg>
        <pc:grpChg chg="add mod">
          <ac:chgData name="Sven Van de Velde" userId="00b08bc3e1e83696" providerId="LiveId" clId="{A25D7637-D0B6-4F5D-BABA-66A05ED2ACB9}" dt="2022-11-03T08:10:44.839" v="5705" actId="1036"/>
          <ac:grpSpMkLst>
            <pc:docMk/>
            <pc:sldMk cId="3496050008" sldId="289"/>
            <ac:grpSpMk id="24" creationId="{8600D4FF-1CF6-3831-0C89-3F88D05BFFA8}"/>
          </ac:grpSpMkLst>
        </pc:grpChg>
        <pc:grpChg chg="add del mod">
          <ac:chgData name="Sven Van de Velde" userId="00b08bc3e1e83696" providerId="LiveId" clId="{A25D7637-D0B6-4F5D-BABA-66A05ED2ACB9}" dt="2022-11-01T20:35:44.368" v="937" actId="478"/>
          <ac:grpSpMkLst>
            <pc:docMk/>
            <pc:sldMk cId="3496050008" sldId="289"/>
            <ac:grpSpMk id="25" creationId="{D28A73A3-3FA7-DB70-FF51-CA35311307AF}"/>
          </ac:grpSpMkLst>
        </pc:grpChg>
        <pc:grpChg chg="add mod">
          <ac:chgData name="Sven Van de Velde" userId="00b08bc3e1e83696" providerId="LiveId" clId="{A25D7637-D0B6-4F5D-BABA-66A05ED2ACB9}" dt="2022-11-03T08:10:44.839" v="5705" actId="1036"/>
          <ac:grpSpMkLst>
            <pc:docMk/>
            <pc:sldMk cId="3496050008" sldId="289"/>
            <ac:grpSpMk id="27" creationId="{DD17C6D3-A445-79B9-2C6F-61B7F215FB97}"/>
          </ac:grpSpMkLst>
        </pc:grpChg>
        <pc:grpChg chg="add del mod">
          <ac:chgData name="Sven Van de Velde" userId="00b08bc3e1e83696" providerId="LiveId" clId="{A25D7637-D0B6-4F5D-BABA-66A05ED2ACB9}" dt="2022-11-01T20:35:44.368" v="937" actId="478"/>
          <ac:grpSpMkLst>
            <pc:docMk/>
            <pc:sldMk cId="3496050008" sldId="289"/>
            <ac:grpSpMk id="28" creationId="{D2951DF6-1147-AC4A-A798-4BEC3C05D3C4}"/>
          </ac:grpSpMkLst>
        </pc:grpChg>
        <pc:grpChg chg="add mod">
          <ac:chgData name="Sven Van de Velde" userId="00b08bc3e1e83696" providerId="LiveId" clId="{A25D7637-D0B6-4F5D-BABA-66A05ED2ACB9}" dt="2022-11-03T08:10:44.839" v="5705" actId="1036"/>
          <ac:grpSpMkLst>
            <pc:docMk/>
            <pc:sldMk cId="3496050008" sldId="289"/>
            <ac:grpSpMk id="30" creationId="{7BB315D9-4273-4D79-48B0-C52E7112CE66}"/>
          </ac:grpSpMkLst>
        </pc:grpChg>
        <pc:grpChg chg="add del mod">
          <ac:chgData name="Sven Van de Velde" userId="00b08bc3e1e83696" providerId="LiveId" clId="{A25D7637-D0B6-4F5D-BABA-66A05ED2ACB9}" dt="2022-11-01T20:35:44.368" v="937" actId="478"/>
          <ac:grpSpMkLst>
            <pc:docMk/>
            <pc:sldMk cId="3496050008" sldId="289"/>
            <ac:grpSpMk id="31" creationId="{C2D8A270-3956-D000-761B-2CA2BB4434AF}"/>
          </ac:grpSpMkLst>
        </pc:grpChg>
        <pc:grpChg chg="add del mod">
          <ac:chgData name="Sven Van de Velde" userId="00b08bc3e1e83696" providerId="LiveId" clId="{A25D7637-D0B6-4F5D-BABA-66A05ED2ACB9}" dt="2022-11-01T20:35:44.368" v="937" actId="478"/>
          <ac:grpSpMkLst>
            <pc:docMk/>
            <pc:sldMk cId="3496050008" sldId="289"/>
            <ac:grpSpMk id="34" creationId="{9F91FF40-A505-4CAC-D702-A52E541554B7}"/>
          </ac:grpSpMkLst>
        </pc:grpChg>
        <pc:grpChg chg="add del mod">
          <ac:chgData name="Sven Van de Velde" userId="00b08bc3e1e83696" providerId="LiveId" clId="{A25D7637-D0B6-4F5D-BABA-66A05ED2ACB9}" dt="2022-11-02T06:59:27.452" v="1329" actId="165"/>
          <ac:grpSpMkLst>
            <pc:docMk/>
            <pc:sldMk cId="3496050008" sldId="289"/>
            <ac:grpSpMk id="37" creationId="{CEAFE38B-E9B8-B561-35CD-24019B98382D}"/>
          </ac:grpSpMkLst>
        </pc:grpChg>
        <pc:grpChg chg="add del mod">
          <ac:chgData name="Sven Van de Velde" userId="00b08bc3e1e83696" providerId="LiveId" clId="{A25D7637-D0B6-4F5D-BABA-66A05ED2ACB9}" dt="2022-11-02T06:59:27.452" v="1329" actId="165"/>
          <ac:grpSpMkLst>
            <pc:docMk/>
            <pc:sldMk cId="3496050008" sldId="289"/>
            <ac:grpSpMk id="40" creationId="{69E4646A-A51D-D06A-1C56-5F4F93B1596E}"/>
          </ac:grpSpMkLst>
        </pc:grpChg>
        <pc:grpChg chg="add del mod">
          <ac:chgData name="Sven Van de Velde" userId="00b08bc3e1e83696" providerId="LiveId" clId="{A25D7637-D0B6-4F5D-BABA-66A05ED2ACB9}" dt="2022-11-02T06:59:27.452" v="1329" actId="165"/>
          <ac:grpSpMkLst>
            <pc:docMk/>
            <pc:sldMk cId="3496050008" sldId="289"/>
            <ac:grpSpMk id="43" creationId="{5B58963A-6D33-85CB-32C1-C600F4F5F1FE}"/>
          </ac:grpSpMkLst>
        </pc:grpChg>
        <pc:grpChg chg="add del mod">
          <ac:chgData name="Sven Van de Velde" userId="00b08bc3e1e83696" providerId="LiveId" clId="{A25D7637-D0B6-4F5D-BABA-66A05ED2ACB9}" dt="2022-11-02T06:59:27.452" v="1329" actId="165"/>
          <ac:grpSpMkLst>
            <pc:docMk/>
            <pc:sldMk cId="3496050008" sldId="289"/>
            <ac:grpSpMk id="46" creationId="{1CD4C391-5DF1-BE10-CE12-6F0BCFE9BAEA}"/>
          </ac:grpSpMkLst>
        </pc:grpChg>
        <pc:grpChg chg="add del mod">
          <ac:chgData name="Sven Van de Velde" userId="00b08bc3e1e83696" providerId="LiveId" clId="{A25D7637-D0B6-4F5D-BABA-66A05ED2ACB9}" dt="2022-11-02T06:59:27.452" v="1329" actId="165"/>
          <ac:grpSpMkLst>
            <pc:docMk/>
            <pc:sldMk cId="3496050008" sldId="289"/>
            <ac:grpSpMk id="49" creationId="{0CFE185A-606B-A693-B708-DA0E32FD00A4}"/>
          </ac:grpSpMkLst>
        </pc:grpChg>
        <pc:grpChg chg="add del mod">
          <ac:chgData name="Sven Van de Velde" userId="00b08bc3e1e83696" providerId="LiveId" clId="{A25D7637-D0B6-4F5D-BABA-66A05ED2ACB9}" dt="2022-11-01T15:39:07.596" v="528" actId="478"/>
          <ac:grpSpMkLst>
            <pc:docMk/>
            <pc:sldMk cId="3496050008" sldId="289"/>
            <ac:grpSpMk id="52" creationId="{ED3A4E01-7616-BFA6-3091-3D8BB9771CA5}"/>
          </ac:grpSpMkLst>
        </pc:grpChg>
        <pc:grpChg chg="add del mod">
          <ac:chgData name="Sven Van de Velde" userId="00b08bc3e1e83696" providerId="LiveId" clId="{A25D7637-D0B6-4F5D-BABA-66A05ED2ACB9}" dt="2022-11-01T20:49:20.913" v="1148" actId="478"/>
          <ac:grpSpMkLst>
            <pc:docMk/>
            <pc:sldMk cId="3496050008" sldId="289"/>
            <ac:grpSpMk id="54" creationId="{676D14D1-44F9-F8D3-0731-16B9868CA120}"/>
          </ac:grpSpMkLst>
        </pc:grpChg>
        <pc:grpChg chg="add del mod">
          <ac:chgData name="Sven Van de Velde" userId="00b08bc3e1e83696" providerId="LiveId" clId="{A25D7637-D0B6-4F5D-BABA-66A05ED2ACB9}" dt="2022-11-01T20:49:49.964" v="1184" actId="478"/>
          <ac:grpSpMkLst>
            <pc:docMk/>
            <pc:sldMk cId="3496050008" sldId="289"/>
            <ac:grpSpMk id="76" creationId="{7D6CBD39-E50A-E5E8-545A-91010275476A}"/>
          </ac:grpSpMkLst>
        </pc:grpChg>
        <pc:grpChg chg="add del mod">
          <ac:chgData name="Sven Van de Velde" userId="00b08bc3e1e83696" providerId="LiveId" clId="{A25D7637-D0B6-4F5D-BABA-66A05ED2ACB9}" dt="2022-11-01T20:49:49.964" v="1184" actId="478"/>
          <ac:grpSpMkLst>
            <pc:docMk/>
            <pc:sldMk cId="3496050008" sldId="289"/>
            <ac:grpSpMk id="79" creationId="{30F04C8B-DDE4-4787-8056-0E79C76AB23F}"/>
          </ac:grpSpMkLst>
        </pc:grpChg>
        <pc:grpChg chg="add del mod">
          <ac:chgData name="Sven Van de Velde" userId="00b08bc3e1e83696" providerId="LiveId" clId="{A25D7637-D0B6-4F5D-BABA-66A05ED2ACB9}" dt="2022-11-01T20:49:49.964" v="1184" actId="478"/>
          <ac:grpSpMkLst>
            <pc:docMk/>
            <pc:sldMk cId="3496050008" sldId="289"/>
            <ac:grpSpMk id="82" creationId="{8C677A7D-F9AD-2824-7059-6CAC75BCD303}"/>
          </ac:grpSpMkLst>
        </pc:grpChg>
        <pc:grpChg chg="add del mod">
          <ac:chgData name="Sven Van de Velde" userId="00b08bc3e1e83696" providerId="LiveId" clId="{A25D7637-D0B6-4F5D-BABA-66A05ED2ACB9}" dt="2022-11-01T20:49:49.964" v="1184" actId="478"/>
          <ac:grpSpMkLst>
            <pc:docMk/>
            <pc:sldMk cId="3496050008" sldId="289"/>
            <ac:grpSpMk id="85" creationId="{B80D1E30-13AA-BC9B-DEC7-C4A58355E67C}"/>
          </ac:grpSpMkLst>
        </pc:grpChg>
        <pc:grpChg chg="add del mod">
          <ac:chgData name="Sven Van de Velde" userId="00b08bc3e1e83696" providerId="LiveId" clId="{A25D7637-D0B6-4F5D-BABA-66A05ED2ACB9}" dt="2022-11-01T20:35:44.368" v="937" actId="478"/>
          <ac:grpSpMkLst>
            <pc:docMk/>
            <pc:sldMk cId="3496050008" sldId="289"/>
            <ac:grpSpMk id="88" creationId="{5427F803-5A0A-14B1-950E-BFD85E6BA8FE}"/>
          </ac:grpSpMkLst>
        </pc:grpChg>
        <pc:grpChg chg="add del mod">
          <ac:chgData name="Sven Van de Velde" userId="00b08bc3e1e83696" providerId="LiveId" clId="{A25D7637-D0B6-4F5D-BABA-66A05ED2ACB9}" dt="2022-11-01T20:35:44.368" v="937" actId="478"/>
          <ac:grpSpMkLst>
            <pc:docMk/>
            <pc:sldMk cId="3496050008" sldId="289"/>
            <ac:grpSpMk id="91" creationId="{C0115A3A-1041-9BD4-6777-10751660B60F}"/>
          </ac:grpSpMkLst>
        </pc:grpChg>
        <pc:grpChg chg="add del mod">
          <ac:chgData name="Sven Van de Velde" userId="00b08bc3e1e83696" providerId="LiveId" clId="{A25D7637-D0B6-4F5D-BABA-66A05ED2ACB9}" dt="2022-11-01T20:35:44.368" v="937" actId="478"/>
          <ac:grpSpMkLst>
            <pc:docMk/>
            <pc:sldMk cId="3496050008" sldId="289"/>
            <ac:grpSpMk id="94" creationId="{355CD216-81A0-A689-2D99-91E13F201A78}"/>
          </ac:grpSpMkLst>
        </pc:grpChg>
        <pc:grpChg chg="add del mod">
          <ac:chgData name="Sven Van de Velde" userId="00b08bc3e1e83696" providerId="LiveId" clId="{A25D7637-D0B6-4F5D-BABA-66A05ED2ACB9}" dt="2022-11-01T20:35:44.368" v="937" actId="478"/>
          <ac:grpSpMkLst>
            <pc:docMk/>
            <pc:sldMk cId="3496050008" sldId="289"/>
            <ac:grpSpMk id="97" creationId="{6B6E7AFF-35F9-4BF4-9963-F95C6D624C50}"/>
          </ac:grpSpMkLst>
        </pc:grpChg>
        <pc:grpChg chg="add del mod">
          <ac:chgData name="Sven Van de Velde" userId="00b08bc3e1e83696" providerId="LiveId" clId="{A25D7637-D0B6-4F5D-BABA-66A05ED2ACB9}" dt="2022-11-01T20:35:44.368" v="937" actId="478"/>
          <ac:grpSpMkLst>
            <pc:docMk/>
            <pc:sldMk cId="3496050008" sldId="289"/>
            <ac:grpSpMk id="100" creationId="{566028F7-EBDA-642F-2B49-DC89259EFA2F}"/>
          </ac:grpSpMkLst>
        </pc:grpChg>
        <pc:grpChg chg="add del mod">
          <ac:chgData name="Sven Van de Velde" userId="00b08bc3e1e83696" providerId="LiveId" clId="{A25D7637-D0B6-4F5D-BABA-66A05ED2ACB9}" dt="2022-11-01T20:35:44.368" v="937" actId="478"/>
          <ac:grpSpMkLst>
            <pc:docMk/>
            <pc:sldMk cId="3496050008" sldId="289"/>
            <ac:grpSpMk id="103" creationId="{311AA935-7415-C480-F47D-E96E04DF4E19}"/>
          </ac:grpSpMkLst>
        </pc:grpChg>
        <pc:grpChg chg="add del mod">
          <ac:chgData name="Sven Van de Velde" userId="00b08bc3e1e83696" providerId="LiveId" clId="{A25D7637-D0B6-4F5D-BABA-66A05ED2ACB9}" dt="2022-11-01T20:49:49.964" v="1184" actId="478"/>
          <ac:grpSpMkLst>
            <pc:docMk/>
            <pc:sldMk cId="3496050008" sldId="289"/>
            <ac:grpSpMk id="106" creationId="{9BDEA7B1-C327-0D70-4526-129D7C20F692}"/>
          </ac:grpSpMkLst>
        </pc:grpChg>
        <pc:grpChg chg="add del mod">
          <ac:chgData name="Sven Van de Velde" userId="00b08bc3e1e83696" providerId="LiveId" clId="{A25D7637-D0B6-4F5D-BABA-66A05ED2ACB9}" dt="2022-11-01T20:49:49.964" v="1184" actId="478"/>
          <ac:grpSpMkLst>
            <pc:docMk/>
            <pc:sldMk cId="3496050008" sldId="289"/>
            <ac:grpSpMk id="109" creationId="{F3F368B6-94BF-3840-A81A-354962C80EAB}"/>
          </ac:grpSpMkLst>
        </pc:grpChg>
        <pc:grpChg chg="add del mod">
          <ac:chgData name="Sven Van de Velde" userId="00b08bc3e1e83696" providerId="LiveId" clId="{A25D7637-D0B6-4F5D-BABA-66A05ED2ACB9}" dt="2022-11-01T20:49:49.964" v="1184" actId="478"/>
          <ac:grpSpMkLst>
            <pc:docMk/>
            <pc:sldMk cId="3496050008" sldId="289"/>
            <ac:grpSpMk id="112" creationId="{76D298E6-A1E8-5E35-54FB-6BAB349628C6}"/>
          </ac:grpSpMkLst>
        </pc:grpChg>
        <pc:grpChg chg="add del mod">
          <ac:chgData name="Sven Van de Velde" userId="00b08bc3e1e83696" providerId="LiveId" clId="{A25D7637-D0B6-4F5D-BABA-66A05ED2ACB9}" dt="2022-11-01T20:49:49.964" v="1184" actId="478"/>
          <ac:grpSpMkLst>
            <pc:docMk/>
            <pc:sldMk cId="3496050008" sldId="289"/>
            <ac:grpSpMk id="115" creationId="{2074DF35-8ECC-9A3A-B950-648D7726CE32}"/>
          </ac:grpSpMkLst>
        </pc:grpChg>
        <pc:grpChg chg="add del mod">
          <ac:chgData name="Sven Van de Velde" userId="00b08bc3e1e83696" providerId="LiveId" clId="{A25D7637-D0B6-4F5D-BABA-66A05ED2ACB9}" dt="2022-11-01T20:50:12.028" v="1211" actId="478"/>
          <ac:grpSpMkLst>
            <pc:docMk/>
            <pc:sldMk cId="3496050008" sldId="289"/>
            <ac:grpSpMk id="119" creationId="{6A8B56B0-1CEA-D880-92B3-216C27A38890}"/>
          </ac:grpSpMkLst>
        </pc:grpChg>
        <pc:grpChg chg="add del mod">
          <ac:chgData name="Sven Van de Velde" userId="00b08bc3e1e83696" providerId="LiveId" clId="{A25D7637-D0B6-4F5D-BABA-66A05ED2ACB9}" dt="2022-11-02T06:59:27.452" v="1329" actId="165"/>
          <ac:grpSpMkLst>
            <pc:docMk/>
            <pc:sldMk cId="3496050008" sldId="289"/>
            <ac:grpSpMk id="122" creationId="{5EA02F6A-1788-BF72-BB9C-3B016E09C9D1}"/>
          </ac:grpSpMkLst>
        </pc:grpChg>
        <pc:grpChg chg="add del mod">
          <ac:chgData name="Sven Van de Velde" userId="00b08bc3e1e83696" providerId="LiveId" clId="{A25D7637-D0B6-4F5D-BABA-66A05ED2ACB9}" dt="2022-11-02T06:59:27.452" v="1329" actId="165"/>
          <ac:grpSpMkLst>
            <pc:docMk/>
            <pc:sldMk cId="3496050008" sldId="289"/>
            <ac:grpSpMk id="127" creationId="{A1EEB0C2-A3F8-F6A0-69C7-AFD3B48266F9}"/>
          </ac:grpSpMkLst>
        </pc:grpChg>
        <pc:grpChg chg="add del mod">
          <ac:chgData name="Sven Van de Velde" userId="00b08bc3e1e83696" providerId="LiveId" clId="{A25D7637-D0B6-4F5D-BABA-66A05ED2ACB9}" dt="2022-11-02T06:59:27.452" v="1329" actId="165"/>
          <ac:grpSpMkLst>
            <pc:docMk/>
            <pc:sldMk cId="3496050008" sldId="289"/>
            <ac:grpSpMk id="136" creationId="{A836C3AE-B5AD-C99E-C40B-73A6CD8166E2}"/>
          </ac:grpSpMkLst>
        </pc:grpChg>
        <pc:grpChg chg="add del mod">
          <ac:chgData name="Sven Van de Velde" userId="00b08bc3e1e83696" providerId="LiveId" clId="{A25D7637-D0B6-4F5D-BABA-66A05ED2ACB9}" dt="2022-11-02T06:59:27.452" v="1329" actId="165"/>
          <ac:grpSpMkLst>
            <pc:docMk/>
            <pc:sldMk cId="3496050008" sldId="289"/>
            <ac:grpSpMk id="139" creationId="{A3A3E140-6765-353B-C4E3-0A42CF8FA460}"/>
          </ac:grpSpMkLst>
        </pc:grpChg>
        <pc:grpChg chg="add del mod">
          <ac:chgData name="Sven Van de Velde" userId="00b08bc3e1e83696" providerId="LiveId" clId="{A25D7637-D0B6-4F5D-BABA-66A05ED2ACB9}" dt="2022-11-02T06:59:27.452" v="1329" actId="165"/>
          <ac:grpSpMkLst>
            <pc:docMk/>
            <pc:sldMk cId="3496050008" sldId="289"/>
            <ac:grpSpMk id="142" creationId="{56018DD0-46CC-132F-A698-EF4CF135E356}"/>
          </ac:grpSpMkLst>
        </pc:grpChg>
        <pc:grpChg chg="add del mod">
          <ac:chgData name="Sven Van de Velde" userId="00b08bc3e1e83696" providerId="LiveId" clId="{A25D7637-D0B6-4F5D-BABA-66A05ED2ACB9}" dt="2022-11-02T06:59:27.452" v="1329" actId="165"/>
          <ac:grpSpMkLst>
            <pc:docMk/>
            <pc:sldMk cId="3496050008" sldId="289"/>
            <ac:grpSpMk id="145" creationId="{2048129D-86DC-8321-707B-6451F18881F6}"/>
          </ac:grpSpMkLst>
        </pc:grpChg>
        <pc:grpChg chg="add del mod">
          <ac:chgData name="Sven Van de Velde" userId="00b08bc3e1e83696" providerId="LiveId" clId="{A25D7637-D0B6-4F5D-BABA-66A05ED2ACB9}" dt="2022-11-01T20:35:44.368" v="937" actId="478"/>
          <ac:grpSpMkLst>
            <pc:docMk/>
            <pc:sldMk cId="3496050008" sldId="289"/>
            <ac:grpSpMk id="148" creationId="{6D41CED0-A5A5-D666-E2A2-B2CB30EA522B}"/>
          </ac:grpSpMkLst>
        </pc:grpChg>
        <pc:grpChg chg="add del mod">
          <ac:chgData name="Sven Van de Velde" userId="00b08bc3e1e83696" providerId="LiveId" clId="{A25D7637-D0B6-4F5D-BABA-66A05ED2ACB9}" dt="2022-11-01T20:35:44.368" v="937" actId="478"/>
          <ac:grpSpMkLst>
            <pc:docMk/>
            <pc:sldMk cId="3496050008" sldId="289"/>
            <ac:grpSpMk id="151" creationId="{5FE66F78-B129-18E3-5C23-03135CB77D2F}"/>
          </ac:grpSpMkLst>
        </pc:grpChg>
        <pc:grpChg chg="add del mod">
          <ac:chgData name="Sven Van de Velde" userId="00b08bc3e1e83696" providerId="LiveId" clId="{A25D7637-D0B6-4F5D-BABA-66A05ED2ACB9}" dt="2022-11-01T20:35:44.368" v="937" actId="478"/>
          <ac:grpSpMkLst>
            <pc:docMk/>
            <pc:sldMk cId="3496050008" sldId="289"/>
            <ac:grpSpMk id="154" creationId="{FF32B767-ACBE-1A89-6640-06A34C621F66}"/>
          </ac:grpSpMkLst>
        </pc:grpChg>
        <pc:grpChg chg="add del mod">
          <ac:chgData name="Sven Van de Velde" userId="00b08bc3e1e83696" providerId="LiveId" clId="{A25D7637-D0B6-4F5D-BABA-66A05ED2ACB9}" dt="2022-11-01T20:35:44.368" v="937" actId="478"/>
          <ac:grpSpMkLst>
            <pc:docMk/>
            <pc:sldMk cId="3496050008" sldId="289"/>
            <ac:grpSpMk id="157" creationId="{D403CD66-5770-7995-AD35-D33FEA7A076B}"/>
          </ac:grpSpMkLst>
        </pc:grpChg>
        <pc:grpChg chg="add del mod">
          <ac:chgData name="Sven Van de Velde" userId="00b08bc3e1e83696" providerId="LiveId" clId="{A25D7637-D0B6-4F5D-BABA-66A05ED2ACB9}" dt="2022-11-01T20:35:44.368" v="937" actId="478"/>
          <ac:grpSpMkLst>
            <pc:docMk/>
            <pc:sldMk cId="3496050008" sldId="289"/>
            <ac:grpSpMk id="160" creationId="{95E58351-65FE-FEA1-5B3E-A9E3C29A9C56}"/>
          </ac:grpSpMkLst>
        </pc:grpChg>
        <pc:grpChg chg="add del mod">
          <ac:chgData name="Sven Van de Velde" userId="00b08bc3e1e83696" providerId="LiveId" clId="{A25D7637-D0B6-4F5D-BABA-66A05ED2ACB9}" dt="2022-11-01T20:35:44.368" v="937" actId="478"/>
          <ac:grpSpMkLst>
            <pc:docMk/>
            <pc:sldMk cId="3496050008" sldId="289"/>
            <ac:grpSpMk id="163" creationId="{48D77DD9-EBFE-63B9-489C-E94A4EE41ACB}"/>
          </ac:grpSpMkLst>
        </pc:grpChg>
        <pc:grpChg chg="add del mod">
          <ac:chgData name="Sven Van de Velde" userId="00b08bc3e1e83696" providerId="LiveId" clId="{A25D7637-D0B6-4F5D-BABA-66A05ED2ACB9}" dt="2022-11-01T20:49:20.913" v="1148" actId="478"/>
          <ac:grpSpMkLst>
            <pc:docMk/>
            <pc:sldMk cId="3496050008" sldId="289"/>
            <ac:grpSpMk id="165" creationId="{0BDD302E-61CF-AFF5-A054-D73D941245D4}"/>
          </ac:grpSpMkLst>
        </pc:grpChg>
        <pc:grpChg chg="add del mod">
          <ac:chgData name="Sven Van de Velde" userId="00b08bc3e1e83696" providerId="LiveId" clId="{A25D7637-D0B6-4F5D-BABA-66A05ED2ACB9}" dt="2022-11-01T20:49:20.913" v="1148" actId="478"/>
          <ac:grpSpMkLst>
            <pc:docMk/>
            <pc:sldMk cId="3496050008" sldId="289"/>
            <ac:grpSpMk id="168" creationId="{3D134768-F15A-F212-212C-3DF90716E368}"/>
          </ac:grpSpMkLst>
        </pc:grpChg>
        <pc:grpChg chg="add del mod">
          <ac:chgData name="Sven Van de Velde" userId="00b08bc3e1e83696" providerId="LiveId" clId="{A25D7637-D0B6-4F5D-BABA-66A05ED2ACB9}" dt="2022-11-02T06:59:27.452" v="1329" actId="165"/>
          <ac:grpSpMkLst>
            <pc:docMk/>
            <pc:sldMk cId="3496050008" sldId="289"/>
            <ac:grpSpMk id="172" creationId="{A365EB8D-F89B-716A-2E31-170CECA002FC}"/>
          </ac:grpSpMkLst>
        </pc:grpChg>
        <pc:grpChg chg="add del mod">
          <ac:chgData name="Sven Van de Velde" userId="00b08bc3e1e83696" providerId="LiveId" clId="{A25D7637-D0B6-4F5D-BABA-66A05ED2ACB9}" dt="2022-11-01T20:35:44.368" v="937" actId="478"/>
          <ac:grpSpMkLst>
            <pc:docMk/>
            <pc:sldMk cId="3496050008" sldId="289"/>
            <ac:grpSpMk id="174" creationId="{450FC7C9-455F-ADA8-5345-D470BCADB83D}"/>
          </ac:grpSpMkLst>
        </pc:grpChg>
        <pc:grpChg chg="add del mod">
          <ac:chgData name="Sven Van de Velde" userId="00b08bc3e1e83696" providerId="LiveId" clId="{A25D7637-D0B6-4F5D-BABA-66A05ED2ACB9}" dt="2022-11-02T06:59:27.452" v="1329" actId="165"/>
          <ac:grpSpMkLst>
            <pc:docMk/>
            <pc:sldMk cId="3496050008" sldId="289"/>
            <ac:grpSpMk id="176" creationId="{7F505D57-7C7D-70F5-D008-85504D0DE1C4}"/>
          </ac:grpSpMkLst>
        </pc:grpChg>
        <pc:grpChg chg="add del mod">
          <ac:chgData name="Sven Van de Velde" userId="00b08bc3e1e83696" providerId="LiveId" clId="{A25D7637-D0B6-4F5D-BABA-66A05ED2ACB9}" dt="2022-11-02T06:59:27.452" v="1329" actId="165"/>
          <ac:grpSpMkLst>
            <pc:docMk/>
            <pc:sldMk cId="3496050008" sldId="289"/>
            <ac:grpSpMk id="184" creationId="{CB9653C3-D2FC-4860-2C48-37CC289415FB}"/>
          </ac:grpSpMkLst>
        </pc:grpChg>
        <pc:grpChg chg="add del mod">
          <ac:chgData name="Sven Van de Velde" userId="00b08bc3e1e83696" providerId="LiveId" clId="{A25D7637-D0B6-4F5D-BABA-66A05ED2ACB9}" dt="2022-11-02T06:59:27.452" v="1329" actId="165"/>
          <ac:grpSpMkLst>
            <pc:docMk/>
            <pc:sldMk cId="3496050008" sldId="289"/>
            <ac:grpSpMk id="187" creationId="{95919CB8-FA4B-F2B8-2257-5330F2BF729F}"/>
          </ac:grpSpMkLst>
        </pc:grpChg>
        <pc:grpChg chg="del">
          <ac:chgData name="Sven Van de Velde" userId="00b08bc3e1e83696" providerId="LiveId" clId="{A25D7637-D0B6-4F5D-BABA-66A05ED2ACB9}" dt="2022-11-01T15:25:07.404" v="155" actId="478"/>
          <ac:grpSpMkLst>
            <pc:docMk/>
            <pc:sldMk cId="3496050008" sldId="289"/>
            <ac:grpSpMk id="190" creationId="{A278B683-71A7-4F4E-49A0-1D3817B4603B}"/>
          </ac:grpSpMkLst>
        </pc:grpChg>
        <pc:grpChg chg="add del mod">
          <ac:chgData name="Sven Van de Velde" userId="00b08bc3e1e83696" providerId="LiveId" clId="{A25D7637-D0B6-4F5D-BABA-66A05ED2ACB9}" dt="2022-11-01T20:35:44.368" v="937" actId="478"/>
          <ac:grpSpMkLst>
            <pc:docMk/>
            <pc:sldMk cId="3496050008" sldId="289"/>
            <ac:grpSpMk id="190" creationId="{A6B145B5-09C6-2B48-106F-0505AFD90723}"/>
          </ac:grpSpMkLst>
        </pc:grpChg>
        <pc:grpChg chg="add del mod">
          <ac:chgData name="Sven Van de Velde" userId="00b08bc3e1e83696" providerId="LiveId" clId="{A25D7637-D0B6-4F5D-BABA-66A05ED2ACB9}" dt="2022-11-02T06:59:27.452" v="1329" actId="165"/>
          <ac:grpSpMkLst>
            <pc:docMk/>
            <pc:sldMk cId="3496050008" sldId="289"/>
            <ac:grpSpMk id="193" creationId="{0A82E624-6E42-A2A0-357D-00B0020083D6}"/>
          </ac:grpSpMkLst>
        </pc:grpChg>
        <pc:grpChg chg="add del mod">
          <ac:chgData name="Sven Van de Velde" userId="00b08bc3e1e83696" providerId="LiveId" clId="{A25D7637-D0B6-4F5D-BABA-66A05ED2ACB9}" dt="2022-11-02T06:59:27.452" v="1329" actId="165"/>
          <ac:grpSpMkLst>
            <pc:docMk/>
            <pc:sldMk cId="3496050008" sldId="289"/>
            <ac:grpSpMk id="196" creationId="{567999FB-8FDC-8518-6092-80059C662357}"/>
          </ac:grpSpMkLst>
        </pc:grpChg>
        <pc:grpChg chg="add del mod">
          <ac:chgData name="Sven Van de Velde" userId="00b08bc3e1e83696" providerId="LiveId" clId="{A25D7637-D0B6-4F5D-BABA-66A05ED2ACB9}" dt="2022-11-01T20:35:44.368" v="937" actId="478"/>
          <ac:grpSpMkLst>
            <pc:docMk/>
            <pc:sldMk cId="3496050008" sldId="289"/>
            <ac:grpSpMk id="201" creationId="{895F9A1D-C496-D185-1693-76844D7C7E13}"/>
          </ac:grpSpMkLst>
        </pc:grpChg>
        <pc:grpChg chg="add del mod">
          <ac:chgData name="Sven Van de Velde" userId="00b08bc3e1e83696" providerId="LiveId" clId="{A25D7637-D0B6-4F5D-BABA-66A05ED2ACB9}" dt="2022-11-01T20:35:44.368" v="937" actId="478"/>
          <ac:grpSpMkLst>
            <pc:docMk/>
            <pc:sldMk cId="3496050008" sldId="289"/>
            <ac:grpSpMk id="205" creationId="{FA08EEE3-F3AF-C4A2-4371-4D0BB073FB67}"/>
          </ac:grpSpMkLst>
        </pc:grpChg>
        <pc:grpChg chg="add del mod">
          <ac:chgData name="Sven Van de Velde" userId="00b08bc3e1e83696" providerId="LiveId" clId="{A25D7637-D0B6-4F5D-BABA-66A05ED2ACB9}" dt="2022-11-01T20:48:32.220" v="1122" actId="478"/>
          <ac:grpSpMkLst>
            <pc:docMk/>
            <pc:sldMk cId="3496050008" sldId="289"/>
            <ac:grpSpMk id="208" creationId="{0CF43466-A679-B8E4-B667-422580D1308E}"/>
          </ac:grpSpMkLst>
        </pc:grpChg>
        <pc:grpChg chg="add del mod">
          <ac:chgData name="Sven Van de Velde" userId="00b08bc3e1e83696" providerId="LiveId" clId="{A25D7637-D0B6-4F5D-BABA-66A05ED2ACB9}" dt="2022-11-01T20:48:32.220" v="1122" actId="478"/>
          <ac:grpSpMkLst>
            <pc:docMk/>
            <pc:sldMk cId="3496050008" sldId="289"/>
            <ac:grpSpMk id="211" creationId="{85CBA18B-BCA3-C367-2B08-A18C2D6F6749}"/>
          </ac:grpSpMkLst>
        </pc:grpChg>
        <pc:grpChg chg="add del mod">
          <ac:chgData name="Sven Van de Velde" userId="00b08bc3e1e83696" providerId="LiveId" clId="{A25D7637-D0B6-4F5D-BABA-66A05ED2ACB9}" dt="2022-11-01T20:48:32.220" v="1122" actId="478"/>
          <ac:grpSpMkLst>
            <pc:docMk/>
            <pc:sldMk cId="3496050008" sldId="289"/>
            <ac:grpSpMk id="214" creationId="{80FF79D6-6281-C7CD-7B6B-5E3E1A48106E}"/>
          </ac:grpSpMkLst>
        </pc:grpChg>
        <pc:grpChg chg="add del mod">
          <ac:chgData name="Sven Van de Velde" userId="00b08bc3e1e83696" providerId="LiveId" clId="{A25D7637-D0B6-4F5D-BABA-66A05ED2ACB9}" dt="2022-11-01T20:48:32.220" v="1122" actId="478"/>
          <ac:grpSpMkLst>
            <pc:docMk/>
            <pc:sldMk cId="3496050008" sldId="289"/>
            <ac:grpSpMk id="217" creationId="{931713B8-E7BD-C983-264C-376178852C69}"/>
          </ac:grpSpMkLst>
        </pc:grpChg>
        <pc:grpChg chg="add del mod">
          <ac:chgData name="Sven Van de Velde" userId="00b08bc3e1e83696" providerId="LiveId" clId="{A25D7637-D0B6-4F5D-BABA-66A05ED2ACB9}" dt="2022-11-01T20:35:44.368" v="937" actId="478"/>
          <ac:grpSpMkLst>
            <pc:docMk/>
            <pc:sldMk cId="3496050008" sldId="289"/>
            <ac:grpSpMk id="220" creationId="{034953E9-CB96-6C75-D21E-896B6ABCB174}"/>
          </ac:grpSpMkLst>
        </pc:grpChg>
        <pc:grpChg chg="add del mod">
          <ac:chgData name="Sven Van de Velde" userId="00b08bc3e1e83696" providerId="LiveId" clId="{A25D7637-D0B6-4F5D-BABA-66A05ED2ACB9}" dt="2022-11-01T20:35:44.368" v="937" actId="478"/>
          <ac:grpSpMkLst>
            <pc:docMk/>
            <pc:sldMk cId="3496050008" sldId="289"/>
            <ac:grpSpMk id="223" creationId="{1D4CFD5D-2D64-ABDD-3264-156F54BB8D4A}"/>
          </ac:grpSpMkLst>
        </pc:grpChg>
        <pc:grpChg chg="add del mod">
          <ac:chgData name="Sven Van de Velde" userId="00b08bc3e1e83696" providerId="LiveId" clId="{A25D7637-D0B6-4F5D-BABA-66A05ED2ACB9}" dt="2022-11-01T20:35:44.368" v="937" actId="478"/>
          <ac:grpSpMkLst>
            <pc:docMk/>
            <pc:sldMk cId="3496050008" sldId="289"/>
            <ac:grpSpMk id="226" creationId="{71CC1AC3-5CAC-5D31-62EF-CB17600EFBF4}"/>
          </ac:grpSpMkLst>
        </pc:grpChg>
        <pc:grpChg chg="add del mod">
          <ac:chgData name="Sven Van de Velde" userId="00b08bc3e1e83696" providerId="LiveId" clId="{A25D7637-D0B6-4F5D-BABA-66A05ED2ACB9}" dt="2022-11-01T20:35:44.368" v="937" actId="478"/>
          <ac:grpSpMkLst>
            <pc:docMk/>
            <pc:sldMk cId="3496050008" sldId="289"/>
            <ac:grpSpMk id="229" creationId="{3E39239E-D6B2-AD8E-3768-B8C5BD095C78}"/>
          </ac:grpSpMkLst>
        </pc:grpChg>
        <pc:grpChg chg="add del mod">
          <ac:chgData name="Sven Van de Velde" userId="00b08bc3e1e83696" providerId="LiveId" clId="{A25D7637-D0B6-4F5D-BABA-66A05ED2ACB9}" dt="2022-11-01T20:35:44.368" v="937" actId="478"/>
          <ac:grpSpMkLst>
            <pc:docMk/>
            <pc:sldMk cId="3496050008" sldId="289"/>
            <ac:grpSpMk id="232" creationId="{A74B95EB-F2A7-D80B-5B39-FCA9DFDF8B43}"/>
          </ac:grpSpMkLst>
        </pc:grpChg>
        <pc:grpChg chg="add del mod">
          <ac:chgData name="Sven Van de Velde" userId="00b08bc3e1e83696" providerId="LiveId" clId="{A25D7637-D0B6-4F5D-BABA-66A05ED2ACB9}" dt="2022-11-01T20:35:44.368" v="937" actId="478"/>
          <ac:grpSpMkLst>
            <pc:docMk/>
            <pc:sldMk cId="3496050008" sldId="289"/>
            <ac:grpSpMk id="235" creationId="{A9698FA6-515B-62FB-C96D-05943CE50F50}"/>
          </ac:grpSpMkLst>
        </pc:grpChg>
        <pc:grpChg chg="add del mod">
          <ac:chgData name="Sven Van de Velde" userId="00b08bc3e1e83696" providerId="LiveId" clId="{A25D7637-D0B6-4F5D-BABA-66A05ED2ACB9}" dt="2022-11-01T20:48:32.220" v="1122" actId="478"/>
          <ac:grpSpMkLst>
            <pc:docMk/>
            <pc:sldMk cId="3496050008" sldId="289"/>
            <ac:grpSpMk id="238" creationId="{4EC80F61-E8F7-4DF4-353B-69E8650C4038}"/>
          </ac:grpSpMkLst>
        </pc:grpChg>
        <pc:grpChg chg="add del mod">
          <ac:chgData name="Sven Van de Velde" userId="00b08bc3e1e83696" providerId="LiveId" clId="{A25D7637-D0B6-4F5D-BABA-66A05ED2ACB9}" dt="2022-11-01T20:48:32.220" v="1122" actId="478"/>
          <ac:grpSpMkLst>
            <pc:docMk/>
            <pc:sldMk cId="3496050008" sldId="289"/>
            <ac:grpSpMk id="241" creationId="{9ED611C1-B4FD-DF57-81C4-FB6143DDE96F}"/>
          </ac:grpSpMkLst>
        </pc:grpChg>
        <pc:grpChg chg="add del mod">
          <ac:chgData name="Sven Van de Velde" userId="00b08bc3e1e83696" providerId="LiveId" clId="{A25D7637-D0B6-4F5D-BABA-66A05ED2ACB9}" dt="2022-11-01T20:48:32.220" v="1122" actId="478"/>
          <ac:grpSpMkLst>
            <pc:docMk/>
            <pc:sldMk cId="3496050008" sldId="289"/>
            <ac:grpSpMk id="244" creationId="{44EA453B-0AAB-C4DF-24D9-AD6699278588}"/>
          </ac:grpSpMkLst>
        </pc:grpChg>
        <pc:grpChg chg="add del mod">
          <ac:chgData name="Sven Van de Velde" userId="00b08bc3e1e83696" providerId="LiveId" clId="{A25D7637-D0B6-4F5D-BABA-66A05ED2ACB9}" dt="2022-11-01T15:47:39.876" v="700" actId="478"/>
          <ac:grpSpMkLst>
            <pc:docMk/>
            <pc:sldMk cId="3496050008" sldId="289"/>
            <ac:grpSpMk id="247" creationId="{5299EC83-BAF5-9588-F393-ACE90BF91993}"/>
          </ac:grpSpMkLst>
        </pc:grpChg>
        <pc:grpChg chg="add del mod">
          <ac:chgData name="Sven Van de Velde" userId="00b08bc3e1e83696" providerId="LiveId" clId="{A25D7637-D0B6-4F5D-BABA-66A05ED2ACB9}" dt="2022-11-01T20:35:44.368" v="937" actId="478"/>
          <ac:grpSpMkLst>
            <pc:docMk/>
            <pc:sldMk cId="3496050008" sldId="289"/>
            <ac:grpSpMk id="248" creationId="{82C19D22-D256-F363-A3CD-B2921A193076}"/>
          </ac:grpSpMkLst>
        </pc:grpChg>
        <pc:grpChg chg="add del mod">
          <ac:chgData name="Sven Van de Velde" userId="00b08bc3e1e83696" providerId="LiveId" clId="{A25D7637-D0B6-4F5D-BABA-66A05ED2ACB9}" dt="2022-11-02T06:59:27.452" v="1329" actId="165"/>
          <ac:grpSpMkLst>
            <pc:docMk/>
            <pc:sldMk cId="3496050008" sldId="289"/>
            <ac:grpSpMk id="250" creationId="{4ECFA8F6-F8B3-E7EC-2494-F0EEA6C5A802}"/>
          </ac:grpSpMkLst>
        </pc:grpChg>
        <pc:grpChg chg="add del mod">
          <ac:chgData name="Sven Van de Velde" userId="00b08bc3e1e83696" providerId="LiveId" clId="{A25D7637-D0B6-4F5D-BABA-66A05ED2ACB9}" dt="2022-11-02T06:59:27.452" v="1329" actId="165"/>
          <ac:grpSpMkLst>
            <pc:docMk/>
            <pc:sldMk cId="3496050008" sldId="289"/>
            <ac:grpSpMk id="253" creationId="{91AE9380-B0F9-DC38-B978-96C0F829506F}"/>
          </ac:grpSpMkLst>
        </pc:grpChg>
        <pc:grpChg chg="add del mod">
          <ac:chgData name="Sven Van de Velde" userId="00b08bc3e1e83696" providerId="LiveId" clId="{A25D7637-D0B6-4F5D-BABA-66A05ED2ACB9}" dt="2022-11-02T06:59:27.452" v="1329" actId="165"/>
          <ac:grpSpMkLst>
            <pc:docMk/>
            <pc:sldMk cId="3496050008" sldId="289"/>
            <ac:grpSpMk id="259" creationId="{47545BC4-511B-6DE7-BD94-7F803980D1FC}"/>
          </ac:grpSpMkLst>
        </pc:grpChg>
        <pc:grpChg chg="add del mod">
          <ac:chgData name="Sven Van de Velde" userId="00b08bc3e1e83696" providerId="LiveId" clId="{A25D7637-D0B6-4F5D-BABA-66A05ED2ACB9}" dt="2022-11-01T20:35:44.368" v="937" actId="478"/>
          <ac:grpSpMkLst>
            <pc:docMk/>
            <pc:sldMk cId="3496050008" sldId="289"/>
            <ac:grpSpMk id="263" creationId="{B05ECBCB-228F-A3FC-BFAD-240D497E6908}"/>
          </ac:grpSpMkLst>
        </pc:grpChg>
        <pc:grpChg chg="add del mod">
          <ac:chgData name="Sven Van de Velde" userId="00b08bc3e1e83696" providerId="LiveId" clId="{A25D7637-D0B6-4F5D-BABA-66A05ED2ACB9}" dt="2022-11-01T20:49:20.913" v="1148" actId="478"/>
          <ac:grpSpMkLst>
            <pc:docMk/>
            <pc:sldMk cId="3496050008" sldId="289"/>
            <ac:grpSpMk id="266" creationId="{FA0FA861-E710-F17D-A157-26FF184FAEDE}"/>
          </ac:grpSpMkLst>
        </pc:grpChg>
        <pc:grpChg chg="add del mod">
          <ac:chgData name="Sven Van de Velde" userId="00b08bc3e1e83696" providerId="LiveId" clId="{A25D7637-D0B6-4F5D-BABA-66A05ED2ACB9}" dt="2022-11-01T20:49:20.913" v="1148" actId="478"/>
          <ac:grpSpMkLst>
            <pc:docMk/>
            <pc:sldMk cId="3496050008" sldId="289"/>
            <ac:grpSpMk id="269" creationId="{06ADF477-3307-541C-F4B0-D4CC5E8F1684}"/>
          </ac:grpSpMkLst>
        </pc:grpChg>
        <pc:grpChg chg="add del mod">
          <ac:chgData name="Sven Van de Velde" userId="00b08bc3e1e83696" providerId="LiveId" clId="{A25D7637-D0B6-4F5D-BABA-66A05ED2ACB9}" dt="2022-11-01T20:49:20.913" v="1148" actId="478"/>
          <ac:grpSpMkLst>
            <pc:docMk/>
            <pc:sldMk cId="3496050008" sldId="289"/>
            <ac:grpSpMk id="272" creationId="{2A2EC81F-8758-7EE9-F2B9-F6915D4788CA}"/>
          </ac:grpSpMkLst>
        </pc:grpChg>
        <pc:grpChg chg="add del mod">
          <ac:chgData name="Sven Van de Velde" userId="00b08bc3e1e83696" providerId="LiveId" clId="{A25D7637-D0B6-4F5D-BABA-66A05ED2ACB9}" dt="2022-11-02T06:59:27.452" v="1329" actId="165"/>
          <ac:grpSpMkLst>
            <pc:docMk/>
            <pc:sldMk cId="3496050008" sldId="289"/>
            <ac:grpSpMk id="275" creationId="{ECA818EC-F57F-4C40-41CC-28FE944B6D87}"/>
          </ac:grpSpMkLst>
        </pc:grpChg>
        <pc:grpChg chg="add del mod">
          <ac:chgData name="Sven Van de Velde" userId="00b08bc3e1e83696" providerId="LiveId" clId="{A25D7637-D0B6-4F5D-BABA-66A05ED2ACB9}" dt="2022-11-02T06:59:27.452" v="1329" actId="165"/>
          <ac:grpSpMkLst>
            <pc:docMk/>
            <pc:sldMk cId="3496050008" sldId="289"/>
            <ac:grpSpMk id="278" creationId="{3F0FAF85-CA9E-C760-A918-F6134AC2D316}"/>
          </ac:grpSpMkLst>
        </pc:grpChg>
        <pc:grpChg chg="add del mod">
          <ac:chgData name="Sven Van de Velde" userId="00b08bc3e1e83696" providerId="LiveId" clId="{A25D7637-D0B6-4F5D-BABA-66A05ED2ACB9}" dt="2022-11-02T06:59:27.452" v="1329" actId="165"/>
          <ac:grpSpMkLst>
            <pc:docMk/>
            <pc:sldMk cId="3496050008" sldId="289"/>
            <ac:grpSpMk id="284" creationId="{50F4CBA6-5390-8FF8-91B2-D1876E10328B}"/>
          </ac:grpSpMkLst>
        </pc:grpChg>
        <pc:grpChg chg="add del mod">
          <ac:chgData name="Sven Van de Velde" userId="00b08bc3e1e83696" providerId="LiveId" clId="{A25D7637-D0B6-4F5D-BABA-66A05ED2ACB9}" dt="2022-11-01T20:49:20.913" v="1148" actId="478"/>
          <ac:grpSpMkLst>
            <pc:docMk/>
            <pc:sldMk cId="3496050008" sldId="289"/>
            <ac:grpSpMk id="289" creationId="{E32AE5C2-0AEC-61C9-40AE-EF432D60C564}"/>
          </ac:grpSpMkLst>
        </pc:grpChg>
        <pc:grpChg chg="add del mod">
          <ac:chgData name="Sven Van de Velde" userId="00b08bc3e1e83696" providerId="LiveId" clId="{A25D7637-D0B6-4F5D-BABA-66A05ED2ACB9}" dt="2022-11-01T20:49:20.913" v="1148" actId="478"/>
          <ac:grpSpMkLst>
            <pc:docMk/>
            <pc:sldMk cId="3496050008" sldId="289"/>
            <ac:grpSpMk id="292" creationId="{AA9AC5DB-3970-CB2B-6645-8C86451B077D}"/>
          </ac:grpSpMkLst>
        </pc:grpChg>
        <pc:grpChg chg="add del mod">
          <ac:chgData name="Sven Van de Velde" userId="00b08bc3e1e83696" providerId="LiveId" clId="{A25D7637-D0B6-4F5D-BABA-66A05ED2ACB9}" dt="2022-11-01T20:49:20.913" v="1148" actId="478"/>
          <ac:grpSpMkLst>
            <pc:docMk/>
            <pc:sldMk cId="3496050008" sldId="289"/>
            <ac:grpSpMk id="295" creationId="{DDA0B885-E695-6828-D193-A532CE37214F}"/>
          </ac:grpSpMkLst>
        </pc:grpChg>
        <pc:grpChg chg="add del mod">
          <ac:chgData name="Sven Van de Velde" userId="00b08bc3e1e83696" providerId="LiveId" clId="{A25D7637-D0B6-4F5D-BABA-66A05ED2ACB9}" dt="2022-11-01T20:49:20.913" v="1148" actId="478"/>
          <ac:grpSpMkLst>
            <pc:docMk/>
            <pc:sldMk cId="3496050008" sldId="289"/>
            <ac:grpSpMk id="298" creationId="{CB870319-8DC8-3C92-CC5C-FE42697561BF}"/>
          </ac:grpSpMkLst>
        </pc:grpChg>
        <pc:grpChg chg="add del mod">
          <ac:chgData name="Sven Van de Velde" userId="00b08bc3e1e83696" providerId="LiveId" clId="{A25D7637-D0B6-4F5D-BABA-66A05ED2ACB9}" dt="2022-11-01T20:35:44.368" v="937" actId="478"/>
          <ac:grpSpMkLst>
            <pc:docMk/>
            <pc:sldMk cId="3496050008" sldId="289"/>
            <ac:grpSpMk id="301" creationId="{ACF382AA-B7C1-C25C-3BE1-A53E76721214}"/>
          </ac:grpSpMkLst>
        </pc:grpChg>
        <pc:grpChg chg="add del mod">
          <ac:chgData name="Sven Van de Velde" userId="00b08bc3e1e83696" providerId="LiveId" clId="{A25D7637-D0B6-4F5D-BABA-66A05ED2ACB9}" dt="2022-11-01T20:35:44.368" v="937" actId="478"/>
          <ac:grpSpMkLst>
            <pc:docMk/>
            <pc:sldMk cId="3496050008" sldId="289"/>
            <ac:grpSpMk id="304" creationId="{8538A8CD-4C06-0510-0B8A-4FF262244002}"/>
          </ac:grpSpMkLst>
        </pc:grpChg>
        <pc:grpChg chg="add del mod">
          <ac:chgData name="Sven Van de Velde" userId="00b08bc3e1e83696" providerId="LiveId" clId="{A25D7637-D0B6-4F5D-BABA-66A05ED2ACB9}" dt="2022-11-01T20:35:44.368" v="937" actId="478"/>
          <ac:grpSpMkLst>
            <pc:docMk/>
            <pc:sldMk cId="3496050008" sldId="289"/>
            <ac:grpSpMk id="307" creationId="{CD9544BE-6D41-67E5-1DA8-05E5A4C99FD8}"/>
          </ac:grpSpMkLst>
        </pc:grpChg>
        <pc:grpChg chg="add del mod">
          <ac:chgData name="Sven Van de Velde" userId="00b08bc3e1e83696" providerId="LiveId" clId="{A25D7637-D0B6-4F5D-BABA-66A05ED2ACB9}" dt="2022-11-01T20:35:44.368" v="937" actId="478"/>
          <ac:grpSpMkLst>
            <pc:docMk/>
            <pc:sldMk cId="3496050008" sldId="289"/>
            <ac:grpSpMk id="310" creationId="{ABD412DB-D303-2863-9AB6-D20EE99BDED2}"/>
          </ac:grpSpMkLst>
        </pc:grpChg>
        <pc:grpChg chg="add del mod">
          <ac:chgData name="Sven Van de Velde" userId="00b08bc3e1e83696" providerId="LiveId" clId="{A25D7637-D0B6-4F5D-BABA-66A05ED2ACB9}" dt="2022-11-01T20:35:44.368" v="937" actId="478"/>
          <ac:grpSpMkLst>
            <pc:docMk/>
            <pc:sldMk cId="3496050008" sldId="289"/>
            <ac:grpSpMk id="313" creationId="{110F882B-27A1-8403-CCE0-B73F3FBCC262}"/>
          </ac:grpSpMkLst>
        </pc:grpChg>
        <pc:grpChg chg="add del mod">
          <ac:chgData name="Sven Van de Velde" userId="00b08bc3e1e83696" providerId="LiveId" clId="{A25D7637-D0B6-4F5D-BABA-66A05ED2ACB9}" dt="2022-11-01T20:35:44.368" v="937" actId="478"/>
          <ac:grpSpMkLst>
            <pc:docMk/>
            <pc:sldMk cId="3496050008" sldId="289"/>
            <ac:grpSpMk id="316" creationId="{1FB94A8F-1468-7898-AEE4-9B198DA5B6B5}"/>
          </ac:grpSpMkLst>
        </pc:grpChg>
        <pc:grpChg chg="add del mod">
          <ac:chgData name="Sven Van de Velde" userId="00b08bc3e1e83696" providerId="LiveId" clId="{A25D7637-D0B6-4F5D-BABA-66A05ED2ACB9}" dt="2022-11-01T20:49:20.913" v="1148" actId="478"/>
          <ac:grpSpMkLst>
            <pc:docMk/>
            <pc:sldMk cId="3496050008" sldId="289"/>
            <ac:grpSpMk id="319" creationId="{45698380-9223-9732-A8AA-8C4FA77B107A}"/>
          </ac:grpSpMkLst>
        </pc:grpChg>
        <pc:grpChg chg="add del mod">
          <ac:chgData name="Sven Van de Velde" userId="00b08bc3e1e83696" providerId="LiveId" clId="{A25D7637-D0B6-4F5D-BABA-66A05ED2ACB9}" dt="2022-11-01T20:49:20.913" v="1148" actId="478"/>
          <ac:grpSpMkLst>
            <pc:docMk/>
            <pc:sldMk cId="3496050008" sldId="289"/>
            <ac:grpSpMk id="322" creationId="{07E10832-340B-4A56-31BB-1ADA30FD2773}"/>
          </ac:grpSpMkLst>
        </pc:grpChg>
        <pc:grpChg chg="add del mod">
          <ac:chgData name="Sven Van de Velde" userId="00b08bc3e1e83696" providerId="LiveId" clId="{A25D7637-D0B6-4F5D-BABA-66A05ED2ACB9}" dt="2022-11-01T20:49:20.913" v="1148" actId="478"/>
          <ac:grpSpMkLst>
            <pc:docMk/>
            <pc:sldMk cId="3496050008" sldId="289"/>
            <ac:grpSpMk id="325" creationId="{2FDC0F8D-7B04-F80E-4F22-FF5634C17EF2}"/>
          </ac:grpSpMkLst>
        </pc:grpChg>
        <pc:grpChg chg="add del mod">
          <ac:chgData name="Sven Van de Velde" userId="00b08bc3e1e83696" providerId="LiveId" clId="{A25D7637-D0B6-4F5D-BABA-66A05ED2ACB9}" dt="2022-11-01T20:54:08.880" v="1242" actId="478"/>
          <ac:grpSpMkLst>
            <pc:docMk/>
            <pc:sldMk cId="3496050008" sldId="289"/>
            <ac:grpSpMk id="328" creationId="{D8FAB0DE-6C8D-5D42-D5F1-21810F6BCCA5}"/>
          </ac:grpSpMkLst>
        </pc:grpChg>
        <pc:grpChg chg="add del mod">
          <ac:chgData name="Sven Van de Velde" userId="00b08bc3e1e83696" providerId="LiveId" clId="{A25D7637-D0B6-4F5D-BABA-66A05ED2ACB9}" dt="2022-11-02T06:59:27.452" v="1329" actId="165"/>
          <ac:grpSpMkLst>
            <pc:docMk/>
            <pc:sldMk cId="3496050008" sldId="289"/>
            <ac:grpSpMk id="331" creationId="{9F79041E-5367-00CD-401D-0FA731230EF4}"/>
          </ac:grpSpMkLst>
        </pc:grpChg>
        <pc:grpChg chg="add del mod">
          <ac:chgData name="Sven Van de Velde" userId="00b08bc3e1e83696" providerId="LiveId" clId="{A25D7637-D0B6-4F5D-BABA-66A05ED2ACB9}" dt="2022-11-01T20:54:08.880" v="1242" actId="478"/>
          <ac:grpSpMkLst>
            <pc:docMk/>
            <pc:sldMk cId="3496050008" sldId="289"/>
            <ac:grpSpMk id="337" creationId="{BA7723FD-D4DB-4DB5-B93D-861470D2D2D5}"/>
          </ac:grpSpMkLst>
        </pc:grpChg>
        <pc:grpChg chg="add del mod">
          <ac:chgData name="Sven Van de Velde" userId="00b08bc3e1e83696" providerId="LiveId" clId="{A25D7637-D0B6-4F5D-BABA-66A05ED2ACB9}" dt="2022-11-02T06:59:27.452" v="1329" actId="165"/>
          <ac:grpSpMkLst>
            <pc:docMk/>
            <pc:sldMk cId="3496050008" sldId="289"/>
            <ac:grpSpMk id="342" creationId="{998FE151-D27C-E3CE-A6A5-4737AB5A08FF}"/>
          </ac:grpSpMkLst>
        </pc:grpChg>
        <pc:grpChg chg="add del mod">
          <ac:chgData name="Sven Van de Velde" userId="00b08bc3e1e83696" providerId="LiveId" clId="{A25D7637-D0B6-4F5D-BABA-66A05ED2ACB9}" dt="2022-11-02T06:59:27.452" v="1329" actId="165"/>
          <ac:grpSpMkLst>
            <pc:docMk/>
            <pc:sldMk cId="3496050008" sldId="289"/>
            <ac:grpSpMk id="345" creationId="{9947E766-203C-49E0-955D-85EDE13D9E37}"/>
          </ac:grpSpMkLst>
        </pc:grpChg>
        <pc:grpChg chg="add del mod">
          <ac:chgData name="Sven Van de Velde" userId="00b08bc3e1e83696" providerId="LiveId" clId="{A25D7637-D0B6-4F5D-BABA-66A05ED2ACB9}" dt="2022-11-02T06:59:27.452" v="1329" actId="165"/>
          <ac:grpSpMkLst>
            <pc:docMk/>
            <pc:sldMk cId="3496050008" sldId="289"/>
            <ac:grpSpMk id="348" creationId="{F86F85A3-F741-AC74-90D7-1516AE1E0FF1}"/>
          </ac:grpSpMkLst>
        </pc:grpChg>
        <pc:grpChg chg="add del mod">
          <ac:chgData name="Sven Van de Velde" userId="00b08bc3e1e83696" providerId="LiveId" clId="{A25D7637-D0B6-4F5D-BABA-66A05ED2ACB9}" dt="2022-11-02T06:59:27.452" v="1329" actId="165"/>
          <ac:grpSpMkLst>
            <pc:docMk/>
            <pc:sldMk cId="3496050008" sldId="289"/>
            <ac:grpSpMk id="351" creationId="{DB189A65-AD6F-0673-6987-6B9AD305B533}"/>
          </ac:grpSpMkLst>
        </pc:grpChg>
        <pc:grpChg chg="add del mod">
          <ac:chgData name="Sven Van de Velde" userId="00b08bc3e1e83696" providerId="LiveId" clId="{A25D7637-D0B6-4F5D-BABA-66A05ED2ACB9}" dt="2022-11-01T20:35:44.368" v="937" actId="478"/>
          <ac:grpSpMkLst>
            <pc:docMk/>
            <pc:sldMk cId="3496050008" sldId="289"/>
            <ac:grpSpMk id="354" creationId="{B9EC496A-7D88-10F8-AFDD-FA68190C9BBA}"/>
          </ac:grpSpMkLst>
        </pc:grpChg>
        <pc:grpChg chg="add del mod">
          <ac:chgData name="Sven Van de Velde" userId="00b08bc3e1e83696" providerId="LiveId" clId="{A25D7637-D0B6-4F5D-BABA-66A05ED2ACB9}" dt="2022-11-01T20:35:44.368" v="937" actId="478"/>
          <ac:grpSpMkLst>
            <pc:docMk/>
            <pc:sldMk cId="3496050008" sldId="289"/>
            <ac:grpSpMk id="357" creationId="{C3480D28-B5B9-211D-CA2B-2E21458947CB}"/>
          </ac:grpSpMkLst>
        </pc:grpChg>
        <pc:grpChg chg="add del mod">
          <ac:chgData name="Sven Van de Velde" userId="00b08bc3e1e83696" providerId="LiveId" clId="{A25D7637-D0B6-4F5D-BABA-66A05ED2ACB9}" dt="2022-11-01T20:35:44.368" v="937" actId="478"/>
          <ac:grpSpMkLst>
            <pc:docMk/>
            <pc:sldMk cId="3496050008" sldId="289"/>
            <ac:grpSpMk id="360" creationId="{F1A9769F-E22B-8B40-A383-9739363D8BFA}"/>
          </ac:grpSpMkLst>
        </pc:grpChg>
        <pc:grpChg chg="add del mod">
          <ac:chgData name="Sven Van de Velde" userId="00b08bc3e1e83696" providerId="LiveId" clId="{A25D7637-D0B6-4F5D-BABA-66A05ED2ACB9}" dt="2022-11-01T20:35:44.368" v="937" actId="478"/>
          <ac:grpSpMkLst>
            <pc:docMk/>
            <pc:sldMk cId="3496050008" sldId="289"/>
            <ac:grpSpMk id="363" creationId="{48B7E3CF-3905-7FC0-3878-C28B502189A1}"/>
          </ac:grpSpMkLst>
        </pc:grpChg>
        <pc:grpChg chg="add del mod">
          <ac:chgData name="Sven Van de Velde" userId="00b08bc3e1e83696" providerId="LiveId" clId="{A25D7637-D0B6-4F5D-BABA-66A05ED2ACB9}" dt="2022-11-01T20:35:44.368" v="937" actId="478"/>
          <ac:grpSpMkLst>
            <pc:docMk/>
            <pc:sldMk cId="3496050008" sldId="289"/>
            <ac:grpSpMk id="366" creationId="{8730FC7B-B69E-467C-D759-E0E2F92338E4}"/>
          </ac:grpSpMkLst>
        </pc:grpChg>
        <pc:grpChg chg="add del mod">
          <ac:chgData name="Sven Van de Velde" userId="00b08bc3e1e83696" providerId="LiveId" clId="{A25D7637-D0B6-4F5D-BABA-66A05ED2ACB9}" dt="2022-11-01T20:35:44.368" v="937" actId="478"/>
          <ac:grpSpMkLst>
            <pc:docMk/>
            <pc:sldMk cId="3496050008" sldId="289"/>
            <ac:grpSpMk id="369" creationId="{802FDC68-D3D8-780E-E7FF-97C1D67BDA2A}"/>
          </ac:grpSpMkLst>
        </pc:grpChg>
        <pc:grpChg chg="add del mod">
          <ac:chgData name="Sven Van de Velde" userId="00b08bc3e1e83696" providerId="LiveId" clId="{A25D7637-D0B6-4F5D-BABA-66A05ED2ACB9}" dt="2022-11-02T06:59:27.452" v="1329" actId="165"/>
          <ac:grpSpMkLst>
            <pc:docMk/>
            <pc:sldMk cId="3496050008" sldId="289"/>
            <ac:grpSpMk id="372" creationId="{BD098551-87E9-C0E6-0383-EC2C12671994}"/>
          </ac:grpSpMkLst>
        </pc:grpChg>
        <pc:grpChg chg="add del mod">
          <ac:chgData name="Sven Van de Velde" userId="00b08bc3e1e83696" providerId="LiveId" clId="{A25D7637-D0B6-4F5D-BABA-66A05ED2ACB9}" dt="2022-11-02T06:59:27.452" v="1329" actId="165"/>
          <ac:grpSpMkLst>
            <pc:docMk/>
            <pc:sldMk cId="3496050008" sldId="289"/>
            <ac:grpSpMk id="375" creationId="{FBA70C8B-6543-DDD9-9598-913BFADF0D2B}"/>
          </ac:grpSpMkLst>
        </pc:grpChg>
        <pc:grpChg chg="add del mod">
          <ac:chgData name="Sven Van de Velde" userId="00b08bc3e1e83696" providerId="LiveId" clId="{A25D7637-D0B6-4F5D-BABA-66A05ED2ACB9}" dt="2022-11-02T06:59:27.452" v="1329" actId="165"/>
          <ac:grpSpMkLst>
            <pc:docMk/>
            <pc:sldMk cId="3496050008" sldId="289"/>
            <ac:grpSpMk id="378" creationId="{DC3A84ED-5266-99F1-B515-804BB5864FAC}"/>
          </ac:grpSpMkLst>
        </pc:grpChg>
        <pc:grpChg chg="add del mod">
          <ac:chgData name="Sven Van de Velde" userId="00b08bc3e1e83696" providerId="LiveId" clId="{A25D7637-D0B6-4F5D-BABA-66A05ED2ACB9}" dt="2022-11-01T20:54:08.880" v="1242" actId="478"/>
          <ac:grpSpMkLst>
            <pc:docMk/>
            <pc:sldMk cId="3496050008" sldId="289"/>
            <ac:grpSpMk id="381" creationId="{E0E78C51-22D6-4266-E49A-93D05FBFC5C0}"/>
          </ac:grpSpMkLst>
        </pc:grpChg>
        <pc:grpChg chg="add del mod">
          <ac:chgData name="Sven Van de Velde" userId="00b08bc3e1e83696" providerId="LiveId" clId="{A25D7637-D0B6-4F5D-BABA-66A05ED2ACB9}" dt="2022-11-02T06:59:27.452" v="1329" actId="165"/>
          <ac:grpSpMkLst>
            <pc:docMk/>
            <pc:sldMk cId="3496050008" sldId="289"/>
            <ac:grpSpMk id="384" creationId="{DD7D860A-3DFA-4EFB-BDAE-3F0E63012906}"/>
          </ac:grpSpMkLst>
        </pc:grpChg>
        <pc:grpChg chg="add del mod">
          <ac:chgData name="Sven Van de Velde" userId="00b08bc3e1e83696" providerId="LiveId" clId="{A25D7637-D0B6-4F5D-BABA-66A05ED2ACB9}" dt="2022-11-01T20:54:08.880" v="1242" actId="478"/>
          <ac:grpSpMkLst>
            <pc:docMk/>
            <pc:sldMk cId="3496050008" sldId="289"/>
            <ac:grpSpMk id="390" creationId="{94A19602-6B08-10DF-BC08-AC4F2D0086D8}"/>
          </ac:grpSpMkLst>
        </pc:grpChg>
        <pc:grpChg chg="add del mod">
          <ac:chgData name="Sven Van de Velde" userId="00b08bc3e1e83696" providerId="LiveId" clId="{A25D7637-D0B6-4F5D-BABA-66A05ED2ACB9}" dt="2022-11-02T06:59:27.452" v="1329" actId="165"/>
          <ac:grpSpMkLst>
            <pc:docMk/>
            <pc:sldMk cId="3496050008" sldId="289"/>
            <ac:grpSpMk id="406" creationId="{544A2EBA-2E86-57F3-40AE-E7AD2425BEFF}"/>
          </ac:grpSpMkLst>
        </pc:grpChg>
        <pc:grpChg chg="add del mod">
          <ac:chgData name="Sven Van de Velde" userId="00b08bc3e1e83696" providerId="LiveId" clId="{A25D7637-D0B6-4F5D-BABA-66A05ED2ACB9}" dt="2022-11-02T06:59:27.452" v="1329" actId="165"/>
          <ac:grpSpMkLst>
            <pc:docMk/>
            <pc:sldMk cId="3496050008" sldId="289"/>
            <ac:grpSpMk id="409" creationId="{423B91AB-6F87-45A0-BE2E-D682E4DC2A8E}"/>
          </ac:grpSpMkLst>
        </pc:grpChg>
        <pc:grpChg chg="add del mod">
          <ac:chgData name="Sven Van de Velde" userId="00b08bc3e1e83696" providerId="LiveId" clId="{A25D7637-D0B6-4F5D-BABA-66A05ED2ACB9}" dt="2022-11-02T06:59:27.452" v="1329" actId="165"/>
          <ac:grpSpMkLst>
            <pc:docMk/>
            <pc:sldMk cId="3496050008" sldId="289"/>
            <ac:grpSpMk id="412" creationId="{3D3EFCF1-6BF6-4158-0FA1-BAECAFE744E5}"/>
          </ac:grpSpMkLst>
        </pc:grpChg>
        <pc:grpChg chg="add del mod">
          <ac:chgData name="Sven Van de Velde" userId="00b08bc3e1e83696" providerId="LiveId" clId="{A25D7637-D0B6-4F5D-BABA-66A05ED2ACB9}" dt="2022-11-02T06:59:27.452" v="1329" actId="165"/>
          <ac:grpSpMkLst>
            <pc:docMk/>
            <pc:sldMk cId="3496050008" sldId="289"/>
            <ac:grpSpMk id="415" creationId="{EBE1DC49-8F11-F0AB-0F9A-1FDE7AA3FEFA}"/>
          </ac:grpSpMkLst>
        </pc:grpChg>
        <pc:grpChg chg="add del mod">
          <ac:chgData name="Sven Van de Velde" userId="00b08bc3e1e83696" providerId="LiveId" clId="{A25D7637-D0B6-4F5D-BABA-66A05ED2ACB9}" dt="2022-11-02T06:59:27.452" v="1329" actId="165"/>
          <ac:grpSpMkLst>
            <pc:docMk/>
            <pc:sldMk cId="3496050008" sldId="289"/>
            <ac:grpSpMk id="418" creationId="{BB109BA0-C3B6-A3FF-0126-1C77095A1BBC}"/>
          </ac:grpSpMkLst>
        </pc:grpChg>
        <pc:grpChg chg="add del mod">
          <ac:chgData name="Sven Van de Velde" userId="00b08bc3e1e83696" providerId="LiveId" clId="{A25D7637-D0B6-4F5D-BABA-66A05ED2ACB9}" dt="2022-11-02T06:59:27.452" v="1329" actId="165"/>
          <ac:grpSpMkLst>
            <pc:docMk/>
            <pc:sldMk cId="3496050008" sldId="289"/>
            <ac:grpSpMk id="421" creationId="{D24221FB-E2D5-9B96-2A2F-15B1CAFE4C52}"/>
          </ac:grpSpMkLst>
        </pc:grpChg>
        <pc:grpChg chg="add del mod">
          <ac:chgData name="Sven Van de Velde" userId="00b08bc3e1e83696" providerId="LiveId" clId="{A25D7637-D0B6-4F5D-BABA-66A05ED2ACB9}" dt="2022-11-02T06:59:27.452" v="1329" actId="165"/>
          <ac:grpSpMkLst>
            <pc:docMk/>
            <pc:sldMk cId="3496050008" sldId="289"/>
            <ac:grpSpMk id="424" creationId="{C1581DA0-133B-D734-8B07-09352B5B604F}"/>
          </ac:grpSpMkLst>
        </pc:grpChg>
        <pc:grpChg chg="add del mod">
          <ac:chgData name="Sven Van de Velde" userId="00b08bc3e1e83696" providerId="LiveId" clId="{A25D7637-D0B6-4F5D-BABA-66A05ED2ACB9}" dt="2022-11-02T06:59:27.452" v="1329" actId="165"/>
          <ac:grpSpMkLst>
            <pc:docMk/>
            <pc:sldMk cId="3496050008" sldId="289"/>
            <ac:grpSpMk id="428" creationId="{2BE8992E-FA73-D9FE-6F34-D7D952AE377D}"/>
          </ac:grpSpMkLst>
        </pc:grpChg>
        <pc:grpChg chg="add del mod">
          <ac:chgData name="Sven Van de Velde" userId="00b08bc3e1e83696" providerId="LiveId" clId="{A25D7637-D0B6-4F5D-BABA-66A05ED2ACB9}" dt="2022-11-02T06:59:27.452" v="1329" actId="165"/>
          <ac:grpSpMkLst>
            <pc:docMk/>
            <pc:sldMk cId="3496050008" sldId="289"/>
            <ac:grpSpMk id="431" creationId="{3EEF7E58-67B2-B7D4-86BA-85237A4C7409}"/>
          </ac:grpSpMkLst>
        </pc:grpChg>
        <pc:grpChg chg="add del mod">
          <ac:chgData name="Sven Van de Velde" userId="00b08bc3e1e83696" providerId="LiveId" clId="{A25D7637-D0B6-4F5D-BABA-66A05ED2ACB9}" dt="2022-11-02T06:59:27.452" v="1329" actId="165"/>
          <ac:grpSpMkLst>
            <pc:docMk/>
            <pc:sldMk cId="3496050008" sldId="289"/>
            <ac:grpSpMk id="434" creationId="{CE6009EF-A6CD-16C5-B8E5-7563E2713FA6}"/>
          </ac:grpSpMkLst>
        </pc:grpChg>
        <pc:grpChg chg="add del mod">
          <ac:chgData name="Sven Van de Velde" userId="00b08bc3e1e83696" providerId="LiveId" clId="{A25D7637-D0B6-4F5D-BABA-66A05ED2ACB9}" dt="2022-11-02T06:59:27.452" v="1329" actId="165"/>
          <ac:grpSpMkLst>
            <pc:docMk/>
            <pc:sldMk cId="3496050008" sldId="289"/>
            <ac:grpSpMk id="437" creationId="{186629D2-8C79-97DB-0A85-7BF29B7E689A}"/>
          </ac:grpSpMkLst>
        </pc:grpChg>
        <pc:grpChg chg="add del mod">
          <ac:chgData name="Sven Van de Velde" userId="00b08bc3e1e83696" providerId="LiveId" clId="{A25D7637-D0B6-4F5D-BABA-66A05ED2ACB9}" dt="2022-11-02T06:59:27.452" v="1329" actId="165"/>
          <ac:grpSpMkLst>
            <pc:docMk/>
            <pc:sldMk cId="3496050008" sldId="289"/>
            <ac:grpSpMk id="440" creationId="{B4C106F1-01E8-ADEF-C7BB-6E0D7A945F33}"/>
          </ac:grpSpMkLst>
        </pc:grpChg>
        <pc:grpChg chg="add del mod">
          <ac:chgData name="Sven Van de Velde" userId="00b08bc3e1e83696" providerId="LiveId" clId="{A25D7637-D0B6-4F5D-BABA-66A05ED2ACB9}" dt="2022-11-02T06:59:27.452" v="1329" actId="165"/>
          <ac:grpSpMkLst>
            <pc:docMk/>
            <pc:sldMk cId="3496050008" sldId="289"/>
            <ac:grpSpMk id="443" creationId="{45649954-D815-9F15-C406-364C667BD0D2}"/>
          </ac:grpSpMkLst>
        </pc:grpChg>
        <pc:grpChg chg="add del mod">
          <ac:chgData name="Sven Van de Velde" userId="00b08bc3e1e83696" providerId="LiveId" clId="{A25D7637-D0B6-4F5D-BABA-66A05ED2ACB9}" dt="2022-11-02T06:59:27.452" v="1329" actId="165"/>
          <ac:grpSpMkLst>
            <pc:docMk/>
            <pc:sldMk cId="3496050008" sldId="289"/>
            <ac:grpSpMk id="446" creationId="{E13A62EA-6347-9555-9A8D-65A42C09A193}"/>
          </ac:grpSpMkLst>
        </pc:grpChg>
        <pc:grpChg chg="add del mod">
          <ac:chgData name="Sven Van de Velde" userId="00b08bc3e1e83696" providerId="LiveId" clId="{A25D7637-D0B6-4F5D-BABA-66A05ED2ACB9}" dt="2022-11-02T06:59:27.452" v="1329" actId="165"/>
          <ac:grpSpMkLst>
            <pc:docMk/>
            <pc:sldMk cId="3496050008" sldId="289"/>
            <ac:grpSpMk id="450" creationId="{07A7794C-BDAE-F7CC-32F5-DD3344D25F3D}"/>
          </ac:grpSpMkLst>
        </pc:grpChg>
        <pc:grpChg chg="add del mod">
          <ac:chgData name="Sven Van de Velde" userId="00b08bc3e1e83696" providerId="LiveId" clId="{A25D7637-D0B6-4F5D-BABA-66A05ED2ACB9}" dt="2022-11-02T06:59:27.452" v="1329" actId="165"/>
          <ac:grpSpMkLst>
            <pc:docMk/>
            <pc:sldMk cId="3496050008" sldId="289"/>
            <ac:grpSpMk id="453" creationId="{F79D8BE4-13CD-F4B7-EBC9-AFE6ACB0FB87}"/>
          </ac:grpSpMkLst>
        </pc:grpChg>
        <pc:grpChg chg="add del mod">
          <ac:chgData name="Sven Van de Velde" userId="00b08bc3e1e83696" providerId="LiveId" clId="{A25D7637-D0B6-4F5D-BABA-66A05ED2ACB9}" dt="2022-11-02T06:59:27.452" v="1329" actId="165"/>
          <ac:grpSpMkLst>
            <pc:docMk/>
            <pc:sldMk cId="3496050008" sldId="289"/>
            <ac:grpSpMk id="456" creationId="{DF7E0400-4F11-0F79-91C9-08B172994090}"/>
          </ac:grpSpMkLst>
        </pc:grpChg>
        <pc:grpChg chg="add del mod">
          <ac:chgData name="Sven Van de Velde" userId="00b08bc3e1e83696" providerId="LiveId" clId="{A25D7637-D0B6-4F5D-BABA-66A05ED2ACB9}" dt="2022-11-02T06:59:27.452" v="1329" actId="165"/>
          <ac:grpSpMkLst>
            <pc:docMk/>
            <pc:sldMk cId="3496050008" sldId="289"/>
            <ac:grpSpMk id="459" creationId="{EC453F58-B7AE-3FDD-AD74-A24B4B7E6F77}"/>
          </ac:grpSpMkLst>
        </pc:grpChg>
        <pc:grpChg chg="add del mod">
          <ac:chgData name="Sven Van de Velde" userId="00b08bc3e1e83696" providerId="LiveId" clId="{A25D7637-D0B6-4F5D-BABA-66A05ED2ACB9}" dt="2022-11-02T06:59:27.452" v="1329" actId="165"/>
          <ac:grpSpMkLst>
            <pc:docMk/>
            <pc:sldMk cId="3496050008" sldId="289"/>
            <ac:grpSpMk id="462" creationId="{323F6959-65E1-4368-4342-C22C9548A9AE}"/>
          </ac:grpSpMkLst>
        </pc:grpChg>
        <pc:grpChg chg="add del mod">
          <ac:chgData name="Sven Van de Velde" userId="00b08bc3e1e83696" providerId="LiveId" clId="{A25D7637-D0B6-4F5D-BABA-66A05ED2ACB9}" dt="2022-11-02T06:59:27.452" v="1329" actId="165"/>
          <ac:grpSpMkLst>
            <pc:docMk/>
            <pc:sldMk cId="3496050008" sldId="289"/>
            <ac:grpSpMk id="465" creationId="{2984DA25-09FD-F97C-48BC-EBE1A916C199}"/>
          </ac:grpSpMkLst>
        </pc:grpChg>
        <pc:grpChg chg="add del mod">
          <ac:chgData name="Sven Van de Velde" userId="00b08bc3e1e83696" providerId="LiveId" clId="{A25D7637-D0B6-4F5D-BABA-66A05ED2ACB9}" dt="2022-11-02T06:59:27.452" v="1329" actId="165"/>
          <ac:grpSpMkLst>
            <pc:docMk/>
            <pc:sldMk cId="3496050008" sldId="289"/>
            <ac:grpSpMk id="468" creationId="{42F6EE11-6382-2645-6FB2-1AD10F90BDA5}"/>
          </ac:grpSpMkLst>
        </pc:grpChg>
        <pc:grpChg chg="add del mod">
          <ac:chgData name="Sven Van de Velde" userId="00b08bc3e1e83696" providerId="LiveId" clId="{A25D7637-D0B6-4F5D-BABA-66A05ED2ACB9}" dt="2022-11-02T06:59:27.452" v="1329" actId="165"/>
          <ac:grpSpMkLst>
            <pc:docMk/>
            <pc:sldMk cId="3496050008" sldId="289"/>
            <ac:grpSpMk id="472" creationId="{37AB1B4A-D700-83FA-1ADC-AEEA7D07E0C1}"/>
          </ac:grpSpMkLst>
        </pc:grpChg>
        <pc:grpChg chg="add del mod">
          <ac:chgData name="Sven Van de Velde" userId="00b08bc3e1e83696" providerId="LiveId" clId="{A25D7637-D0B6-4F5D-BABA-66A05ED2ACB9}" dt="2022-11-02T06:59:27.452" v="1329" actId="165"/>
          <ac:grpSpMkLst>
            <pc:docMk/>
            <pc:sldMk cId="3496050008" sldId="289"/>
            <ac:grpSpMk id="475" creationId="{D289F160-24C9-C172-58F0-6B244F0A7357}"/>
          </ac:grpSpMkLst>
        </pc:grpChg>
        <pc:grpChg chg="add del mod">
          <ac:chgData name="Sven Van de Velde" userId="00b08bc3e1e83696" providerId="LiveId" clId="{A25D7637-D0B6-4F5D-BABA-66A05ED2ACB9}" dt="2022-11-02T06:59:27.452" v="1329" actId="165"/>
          <ac:grpSpMkLst>
            <pc:docMk/>
            <pc:sldMk cId="3496050008" sldId="289"/>
            <ac:grpSpMk id="478" creationId="{6B77B02F-F031-B175-E1D4-A4F46F0071DF}"/>
          </ac:grpSpMkLst>
        </pc:grpChg>
        <pc:grpChg chg="add del mod">
          <ac:chgData name="Sven Van de Velde" userId="00b08bc3e1e83696" providerId="LiveId" clId="{A25D7637-D0B6-4F5D-BABA-66A05ED2ACB9}" dt="2022-11-02T06:59:27.452" v="1329" actId="165"/>
          <ac:grpSpMkLst>
            <pc:docMk/>
            <pc:sldMk cId="3496050008" sldId="289"/>
            <ac:grpSpMk id="481" creationId="{6A9094E3-D1A0-A043-A1D1-1ECAB7CFF4F9}"/>
          </ac:grpSpMkLst>
        </pc:grpChg>
        <pc:grpChg chg="add del mod">
          <ac:chgData name="Sven Van de Velde" userId="00b08bc3e1e83696" providerId="LiveId" clId="{A25D7637-D0B6-4F5D-BABA-66A05ED2ACB9}" dt="2022-11-02T06:59:27.452" v="1329" actId="165"/>
          <ac:grpSpMkLst>
            <pc:docMk/>
            <pc:sldMk cId="3496050008" sldId="289"/>
            <ac:grpSpMk id="484" creationId="{64A7700C-1CCB-1C44-A26B-575FC7469A89}"/>
          </ac:grpSpMkLst>
        </pc:grpChg>
        <pc:grpChg chg="add del mod">
          <ac:chgData name="Sven Van de Velde" userId="00b08bc3e1e83696" providerId="LiveId" clId="{A25D7637-D0B6-4F5D-BABA-66A05ED2ACB9}" dt="2022-11-02T06:59:27.452" v="1329" actId="165"/>
          <ac:grpSpMkLst>
            <pc:docMk/>
            <pc:sldMk cId="3496050008" sldId="289"/>
            <ac:grpSpMk id="487" creationId="{28FDEBB9-B2D9-980D-5D77-87A8257C4692}"/>
          </ac:grpSpMkLst>
        </pc:grpChg>
        <pc:grpChg chg="add del mod">
          <ac:chgData name="Sven Van de Velde" userId="00b08bc3e1e83696" providerId="LiveId" clId="{A25D7637-D0B6-4F5D-BABA-66A05ED2ACB9}" dt="2022-11-02T06:59:27.452" v="1329" actId="165"/>
          <ac:grpSpMkLst>
            <pc:docMk/>
            <pc:sldMk cId="3496050008" sldId="289"/>
            <ac:grpSpMk id="490" creationId="{9C1D4AFD-655E-4063-F563-71C22F733FE7}"/>
          </ac:grpSpMkLst>
        </pc:grpChg>
        <pc:grpChg chg="add del mod">
          <ac:chgData name="Sven Van de Velde" userId="00b08bc3e1e83696" providerId="LiveId" clId="{A25D7637-D0B6-4F5D-BABA-66A05ED2ACB9}" dt="2022-11-02T06:59:27.452" v="1329" actId="165"/>
          <ac:grpSpMkLst>
            <pc:docMk/>
            <pc:sldMk cId="3496050008" sldId="289"/>
            <ac:grpSpMk id="493" creationId="{9C530CEA-FEA3-5A9F-EBE6-3C716BF21810}"/>
          </ac:grpSpMkLst>
        </pc:grpChg>
        <pc:grpChg chg="add del mod">
          <ac:chgData name="Sven Van de Velde" userId="00b08bc3e1e83696" providerId="LiveId" clId="{A25D7637-D0B6-4F5D-BABA-66A05ED2ACB9}" dt="2022-11-01T20:50:17.956" v="1213" actId="478"/>
          <ac:grpSpMkLst>
            <pc:docMk/>
            <pc:sldMk cId="3496050008" sldId="289"/>
            <ac:grpSpMk id="497" creationId="{74FD4E2F-99D2-4B43-03A7-DA8250DEA105}"/>
          </ac:grpSpMkLst>
        </pc:grpChg>
        <pc:grpChg chg="add del mod">
          <ac:chgData name="Sven Van de Velde" userId="00b08bc3e1e83696" providerId="LiveId" clId="{A25D7637-D0B6-4F5D-BABA-66A05ED2ACB9}" dt="2022-11-01T20:50:17.956" v="1213" actId="478"/>
          <ac:grpSpMkLst>
            <pc:docMk/>
            <pc:sldMk cId="3496050008" sldId="289"/>
            <ac:grpSpMk id="500" creationId="{E141830A-3D2F-B5C1-6EED-4E6C5EEAA696}"/>
          </ac:grpSpMkLst>
        </pc:grpChg>
        <pc:grpChg chg="add del mod">
          <ac:chgData name="Sven Van de Velde" userId="00b08bc3e1e83696" providerId="LiveId" clId="{A25D7637-D0B6-4F5D-BABA-66A05ED2ACB9}" dt="2022-11-01T20:50:17.956" v="1213" actId="478"/>
          <ac:grpSpMkLst>
            <pc:docMk/>
            <pc:sldMk cId="3496050008" sldId="289"/>
            <ac:grpSpMk id="503" creationId="{10F81433-C4BA-8569-2D83-CC3D3B2C4316}"/>
          </ac:grpSpMkLst>
        </pc:grpChg>
        <pc:grpChg chg="add del mod">
          <ac:chgData name="Sven Van de Velde" userId="00b08bc3e1e83696" providerId="LiveId" clId="{A25D7637-D0B6-4F5D-BABA-66A05ED2ACB9}" dt="2022-11-01T20:50:17.956" v="1213" actId="478"/>
          <ac:grpSpMkLst>
            <pc:docMk/>
            <pc:sldMk cId="3496050008" sldId="289"/>
            <ac:grpSpMk id="506" creationId="{F7E239A9-DE2D-CCB8-10CA-84600ABE6532}"/>
          </ac:grpSpMkLst>
        </pc:grpChg>
        <pc:grpChg chg="add del mod">
          <ac:chgData name="Sven Van de Velde" userId="00b08bc3e1e83696" providerId="LiveId" clId="{A25D7637-D0B6-4F5D-BABA-66A05ED2ACB9}" dt="2022-11-01T20:50:17.956" v="1213" actId="478"/>
          <ac:grpSpMkLst>
            <pc:docMk/>
            <pc:sldMk cId="3496050008" sldId="289"/>
            <ac:grpSpMk id="509" creationId="{95D5FA1E-9B6E-27E3-B93E-EF9F525907BC}"/>
          </ac:grpSpMkLst>
        </pc:grpChg>
        <pc:grpChg chg="add del mod">
          <ac:chgData name="Sven Van de Velde" userId="00b08bc3e1e83696" providerId="LiveId" clId="{A25D7637-D0B6-4F5D-BABA-66A05ED2ACB9}" dt="2022-11-01T20:50:17.956" v="1213" actId="478"/>
          <ac:grpSpMkLst>
            <pc:docMk/>
            <pc:sldMk cId="3496050008" sldId="289"/>
            <ac:grpSpMk id="512" creationId="{B06A9E8D-3A3E-0A88-FD0A-38AC488E15A0}"/>
          </ac:grpSpMkLst>
        </pc:grpChg>
        <pc:grpChg chg="add del mod">
          <ac:chgData name="Sven Van de Velde" userId="00b08bc3e1e83696" providerId="LiveId" clId="{A25D7637-D0B6-4F5D-BABA-66A05ED2ACB9}" dt="2022-11-01T20:50:17.956" v="1213" actId="478"/>
          <ac:grpSpMkLst>
            <pc:docMk/>
            <pc:sldMk cId="3496050008" sldId="289"/>
            <ac:grpSpMk id="515" creationId="{1776D580-E70B-264B-A88D-2366507E858A}"/>
          </ac:grpSpMkLst>
        </pc:grpChg>
        <pc:grpChg chg="add del mod">
          <ac:chgData name="Sven Van de Velde" userId="00b08bc3e1e83696" providerId="LiveId" clId="{A25D7637-D0B6-4F5D-BABA-66A05ED2ACB9}" dt="2022-11-01T20:50:17.956" v="1213" actId="478"/>
          <ac:grpSpMkLst>
            <pc:docMk/>
            <pc:sldMk cId="3496050008" sldId="289"/>
            <ac:grpSpMk id="518" creationId="{DE888DD2-A1B4-DB5D-306A-6821108CB622}"/>
          </ac:grpSpMkLst>
        </pc:grpChg>
        <pc:grpChg chg="add del mod">
          <ac:chgData name="Sven Van de Velde" userId="00b08bc3e1e83696" providerId="LiveId" clId="{A25D7637-D0B6-4F5D-BABA-66A05ED2ACB9}" dt="2022-11-02T06:59:27.452" v="1329" actId="165"/>
          <ac:grpSpMkLst>
            <pc:docMk/>
            <pc:sldMk cId="3496050008" sldId="289"/>
            <ac:grpSpMk id="521" creationId="{959B949C-AD30-0D7B-C7BE-EDE8C3F7B24E}"/>
          </ac:grpSpMkLst>
        </pc:grpChg>
        <pc:grpChg chg="add del mod">
          <ac:chgData name="Sven Van de Velde" userId="00b08bc3e1e83696" providerId="LiveId" clId="{A25D7637-D0B6-4F5D-BABA-66A05ED2ACB9}" dt="2022-11-02T06:59:27.452" v="1329" actId="165"/>
          <ac:grpSpMkLst>
            <pc:docMk/>
            <pc:sldMk cId="3496050008" sldId="289"/>
            <ac:grpSpMk id="524" creationId="{6471CC5D-5B05-6F71-C716-2CDE4EA383F1}"/>
          </ac:grpSpMkLst>
        </pc:grpChg>
        <pc:grpChg chg="add del mod">
          <ac:chgData name="Sven Van de Velde" userId="00b08bc3e1e83696" providerId="LiveId" clId="{A25D7637-D0B6-4F5D-BABA-66A05ED2ACB9}" dt="2022-11-02T06:59:27.452" v="1329" actId="165"/>
          <ac:grpSpMkLst>
            <pc:docMk/>
            <pc:sldMk cId="3496050008" sldId="289"/>
            <ac:grpSpMk id="527" creationId="{F8DB82A8-75BC-7538-B5BC-5449FC614316}"/>
          </ac:grpSpMkLst>
        </pc:grpChg>
        <pc:grpChg chg="add del mod">
          <ac:chgData name="Sven Van de Velde" userId="00b08bc3e1e83696" providerId="LiveId" clId="{A25D7637-D0B6-4F5D-BABA-66A05ED2ACB9}" dt="2022-11-02T06:59:27.452" v="1329" actId="165"/>
          <ac:grpSpMkLst>
            <pc:docMk/>
            <pc:sldMk cId="3496050008" sldId="289"/>
            <ac:grpSpMk id="537" creationId="{8E8E1428-064F-8FDC-5880-2DB4C6D4E9EB}"/>
          </ac:grpSpMkLst>
        </pc:grpChg>
        <pc:grpChg chg="add del mod">
          <ac:chgData name="Sven Van de Velde" userId="00b08bc3e1e83696" providerId="LiveId" clId="{A25D7637-D0B6-4F5D-BABA-66A05ED2ACB9}" dt="2022-11-02T06:59:27.452" v="1329" actId="165"/>
          <ac:grpSpMkLst>
            <pc:docMk/>
            <pc:sldMk cId="3496050008" sldId="289"/>
            <ac:grpSpMk id="540" creationId="{BE4DCE14-DAA8-3DF8-94E2-0CB7493F55B0}"/>
          </ac:grpSpMkLst>
        </pc:grpChg>
        <pc:grpChg chg="add mod">
          <ac:chgData name="Sven Van de Velde" userId="00b08bc3e1e83696" providerId="LiveId" clId="{A25D7637-D0B6-4F5D-BABA-66A05ED2ACB9}" dt="2022-11-03T08:09:50.571" v="5530" actId="1037"/>
          <ac:grpSpMkLst>
            <pc:docMk/>
            <pc:sldMk cId="3496050008" sldId="289"/>
            <ac:grpSpMk id="559" creationId="{CCEC7CCD-8666-A255-C4E4-9D58339D5B89}"/>
          </ac:grpSpMkLst>
        </pc:grpChg>
        <pc:grpChg chg="add del mod">
          <ac:chgData name="Sven Van de Velde" userId="00b08bc3e1e83696" providerId="LiveId" clId="{A25D7637-D0B6-4F5D-BABA-66A05ED2ACB9}" dt="2022-11-03T05:48:11.455" v="2137" actId="478"/>
          <ac:grpSpMkLst>
            <pc:docMk/>
            <pc:sldMk cId="3496050008" sldId="289"/>
            <ac:grpSpMk id="560" creationId="{960B78E3-7450-2CE1-02E1-86D7A0B2BF45}"/>
          </ac:grpSpMkLst>
        </pc:grpChg>
        <pc:grpChg chg="add del mod">
          <ac:chgData name="Sven Van de Velde" userId="00b08bc3e1e83696" providerId="LiveId" clId="{A25D7637-D0B6-4F5D-BABA-66A05ED2ACB9}" dt="2022-11-02T07:25:12.950" v="1735" actId="478"/>
          <ac:grpSpMkLst>
            <pc:docMk/>
            <pc:sldMk cId="3496050008" sldId="289"/>
            <ac:grpSpMk id="561" creationId="{172A2255-4B08-9367-036A-22C51F5D51D7}"/>
          </ac:grpSpMkLst>
        </pc:grpChg>
        <pc:grpChg chg="add del mod">
          <ac:chgData name="Sven Van de Velde" userId="00b08bc3e1e83696" providerId="LiveId" clId="{A25D7637-D0B6-4F5D-BABA-66A05ED2ACB9}" dt="2022-11-02T07:25:12.950" v="1735" actId="478"/>
          <ac:grpSpMkLst>
            <pc:docMk/>
            <pc:sldMk cId="3496050008" sldId="289"/>
            <ac:grpSpMk id="564" creationId="{B883899E-C63B-1FE0-8EEE-A0D1CF818D6D}"/>
          </ac:grpSpMkLst>
        </pc:grpChg>
        <pc:grpChg chg="add del mod">
          <ac:chgData name="Sven Van de Velde" userId="00b08bc3e1e83696" providerId="LiveId" clId="{A25D7637-D0B6-4F5D-BABA-66A05ED2ACB9}" dt="2022-11-02T07:25:12.950" v="1735" actId="478"/>
          <ac:grpSpMkLst>
            <pc:docMk/>
            <pc:sldMk cId="3496050008" sldId="289"/>
            <ac:grpSpMk id="567" creationId="{A5C9053C-04AC-6AE2-B54D-73F656F2E5D6}"/>
          </ac:grpSpMkLst>
        </pc:grpChg>
        <pc:grpChg chg="add del mod">
          <ac:chgData name="Sven Van de Velde" userId="00b08bc3e1e83696" providerId="LiveId" clId="{A25D7637-D0B6-4F5D-BABA-66A05ED2ACB9}" dt="2022-11-02T07:25:12.950" v="1735" actId="478"/>
          <ac:grpSpMkLst>
            <pc:docMk/>
            <pc:sldMk cId="3496050008" sldId="289"/>
            <ac:grpSpMk id="570" creationId="{F871C780-0E07-6299-5637-810A504B83E1}"/>
          </ac:grpSpMkLst>
        </pc:grpChg>
        <pc:grpChg chg="add del mod">
          <ac:chgData name="Sven Van de Velde" userId="00b08bc3e1e83696" providerId="LiveId" clId="{A25D7637-D0B6-4F5D-BABA-66A05ED2ACB9}" dt="2022-11-02T07:25:12.950" v="1735" actId="478"/>
          <ac:grpSpMkLst>
            <pc:docMk/>
            <pc:sldMk cId="3496050008" sldId="289"/>
            <ac:grpSpMk id="573" creationId="{23488C85-7F08-198D-FB23-A53140541B6B}"/>
          </ac:grpSpMkLst>
        </pc:grpChg>
        <pc:grpChg chg="add del mod">
          <ac:chgData name="Sven Van de Velde" userId="00b08bc3e1e83696" providerId="LiveId" clId="{A25D7637-D0B6-4F5D-BABA-66A05ED2ACB9}" dt="2022-11-02T07:25:12.950" v="1735" actId="478"/>
          <ac:grpSpMkLst>
            <pc:docMk/>
            <pc:sldMk cId="3496050008" sldId="289"/>
            <ac:grpSpMk id="576" creationId="{16639420-4916-3CD5-675A-88465627FB52}"/>
          </ac:grpSpMkLst>
        </pc:grpChg>
        <pc:grpChg chg="add del mod">
          <ac:chgData name="Sven Van de Velde" userId="00b08bc3e1e83696" providerId="LiveId" clId="{A25D7637-D0B6-4F5D-BABA-66A05ED2ACB9}" dt="2022-11-02T07:25:19.868" v="1737" actId="478"/>
          <ac:grpSpMkLst>
            <pc:docMk/>
            <pc:sldMk cId="3496050008" sldId="289"/>
            <ac:grpSpMk id="579" creationId="{F1E8B908-B3B6-DEA2-3630-6DC10D1CA0C7}"/>
          </ac:grpSpMkLst>
        </pc:grpChg>
        <pc:grpChg chg="add del mod">
          <ac:chgData name="Sven Van de Velde" userId="00b08bc3e1e83696" providerId="LiveId" clId="{A25D7637-D0B6-4F5D-BABA-66A05ED2ACB9}" dt="2022-11-02T07:25:16.835" v="1736" actId="478"/>
          <ac:grpSpMkLst>
            <pc:docMk/>
            <pc:sldMk cId="3496050008" sldId="289"/>
            <ac:grpSpMk id="584" creationId="{D2EBDD14-3601-8FF9-C006-73F193CBCE44}"/>
          </ac:grpSpMkLst>
        </pc:grpChg>
        <pc:grpChg chg="add del mod">
          <ac:chgData name="Sven Van de Velde" userId="00b08bc3e1e83696" providerId="LiveId" clId="{A25D7637-D0B6-4F5D-BABA-66A05ED2ACB9}" dt="2022-11-02T07:25:16.835" v="1736" actId="478"/>
          <ac:grpSpMkLst>
            <pc:docMk/>
            <pc:sldMk cId="3496050008" sldId="289"/>
            <ac:grpSpMk id="587" creationId="{A03A8FC9-1793-F399-67C4-5D5A70627F38}"/>
          </ac:grpSpMkLst>
        </pc:grpChg>
        <pc:grpChg chg="add del mod">
          <ac:chgData name="Sven Van de Velde" userId="00b08bc3e1e83696" providerId="LiveId" clId="{A25D7637-D0B6-4F5D-BABA-66A05ED2ACB9}" dt="2022-11-02T07:25:16.835" v="1736" actId="478"/>
          <ac:grpSpMkLst>
            <pc:docMk/>
            <pc:sldMk cId="3496050008" sldId="289"/>
            <ac:grpSpMk id="590" creationId="{3767F6D7-FCF9-28F1-3FB1-9FD48EEDD34A}"/>
          </ac:grpSpMkLst>
        </pc:grpChg>
        <pc:grpChg chg="add del mod">
          <ac:chgData name="Sven Van de Velde" userId="00b08bc3e1e83696" providerId="LiveId" clId="{A25D7637-D0B6-4F5D-BABA-66A05ED2ACB9}" dt="2022-11-02T07:25:16.835" v="1736" actId="478"/>
          <ac:grpSpMkLst>
            <pc:docMk/>
            <pc:sldMk cId="3496050008" sldId="289"/>
            <ac:grpSpMk id="593" creationId="{CFAB88B9-1AE8-DE0C-A4D2-F6C44661B1D7}"/>
          </ac:grpSpMkLst>
        </pc:grpChg>
        <pc:grpChg chg="add del mod">
          <ac:chgData name="Sven Van de Velde" userId="00b08bc3e1e83696" providerId="LiveId" clId="{A25D7637-D0B6-4F5D-BABA-66A05ED2ACB9}" dt="2022-11-02T07:25:16.835" v="1736" actId="478"/>
          <ac:grpSpMkLst>
            <pc:docMk/>
            <pc:sldMk cId="3496050008" sldId="289"/>
            <ac:grpSpMk id="596" creationId="{22AB5B2D-D40F-1106-B691-F6BC7D31C123}"/>
          </ac:grpSpMkLst>
        </pc:grpChg>
        <pc:grpChg chg="add del mod">
          <ac:chgData name="Sven Van de Velde" userId="00b08bc3e1e83696" providerId="LiveId" clId="{A25D7637-D0B6-4F5D-BABA-66A05ED2ACB9}" dt="2022-11-02T07:25:16.835" v="1736" actId="478"/>
          <ac:grpSpMkLst>
            <pc:docMk/>
            <pc:sldMk cId="3496050008" sldId="289"/>
            <ac:grpSpMk id="599" creationId="{FA1B48CE-6C08-8178-9C1B-FEA38CE24473}"/>
          </ac:grpSpMkLst>
        </pc:grpChg>
        <pc:grpChg chg="add del mod">
          <ac:chgData name="Sven Van de Velde" userId="00b08bc3e1e83696" providerId="LiveId" clId="{A25D7637-D0B6-4F5D-BABA-66A05ED2ACB9}" dt="2022-11-02T07:25:16.835" v="1736" actId="478"/>
          <ac:grpSpMkLst>
            <pc:docMk/>
            <pc:sldMk cId="3496050008" sldId="289"/>
            <ac:grpSpMk id="602" creationId="{868780E1-A37E-2D24-212E-B8608D00856B}"/>
          </ac:grpSpMkLst>
        </pc:grpChg>
        <pc:grpChg chg="add del mod">
          <ac:chgData name="Sven Van de Velde" userId="00b08bc3e1e83696" providerId="LiveId" clId="{A25D7637-D0B6-4F5D-BABA-66A05ED2ACB9}" dt="2022-11-02T07:25:51.711" v="1746" actId="478"/>
          <ac:grpSpMkLst>
            <pc:docMk/>
            <pc:sldMk cId="3496050008" sldId="289"/>
            <ac:grpSpMk id="605" creationId="{18AF58D8-B2BA-43DD-81B4-68C88D38984A}"/>
          </ac:grpSpMkLst>
        </pc:grpChg>
        <pc:grpChg chg="add del mod">
          <ac:chgData name="Sven Van de Velde" userId="00b08bc3e1e83696" providerId="LiveId" clId="{A25D7637-D0B6-4F5D-BABA-66A05ED2ACB9}" dt="2022-11-02T07:25:51.711" v="1746" actId="478"/>
          <ac:grpSpMkLst>
            <pc:docMk/>
            <pc:sldMk cId="3496050008" sldId="289"/>
            <ac:grpSpMk id="610" creationId="{E3E597D5-92EF-EFCE-AE6C-F8A12062CE45}"/>
          </ac:grpSpMkLst>
        </pc:grpChg>
        <pc:grpChg chg="add del mod">
          <ac:chgData name="Sven Van de Velde" userId="00b08bc3e1e83696" providerId="LiveId" clId="{A25D7637-D0B6-4F5D-BABA-66A05ED2ACB9}" dt="2022-11-02T07:25:51.711" v="1746" actId="478"/>
          <ac:grpSpMkLst>
            <pc:docMk/>
            <pc:sldMk cId="3496050008" sldId="289"/>
            <ac:grpSpMk id="613" creationId="{82052695-806D-B038-7AD4-EA08C0DF8738}"/>
          </ac:grpSpMkLst>
        </pc:grpChg>
        <pc:grpChg chg="add del mod">
          <ac:chgData name="Sven Van de Velde" userId="00b08bc3e1e83696" providerId="LiveId" clId="{A25D7637-D0B6-4F5D-BABA-66A05ED2ACB9}" dt="2022-11-02T07:25:51.711" v="1746" actId="478"/>
          <ac:grpSpMkLst>
            <pc:docMk/>
            <pc:sldMk cId="3496050008" sldId="289"/>
            <ac:grpSpMk id="616" creationId="{C86CE6C2-EA3F-A470-5663-796B791F811A}"/>
          </ac:grpSpMkLst>
        </pc:grpChg>
        <pc:grpChg chg="add del mod">
          <ac:chgData name="Sven Van de Velde" userId="00b08bc3e1e83696" providerId="LiveId" clId="{A25D7637-D0B6-4F5D-BABA-66A05ED2ACB9}" dt="2022-11-02T07:25:51.711" v="1746" actId="478"/>
          <ac:grpSpMkLst>
            <pc:docMk/>
            <pc:sldMk cId="3496050008" sldId="289"/>
            <ac:grpSpMk id="619" creationId="{C54DB7D0-0B15-8CFA-681E-5870D280F83E}"/>
          </ac:grpSpMkLst>
        </pc:grpChg>
        <pc:grpChg chg="add del mod">
          <ac:chgData name="Sven Van de Velde" userId="00b08bc3e1e83696" providerId="LiveId" clId="{A25D7637-D0B6-4F5D-BABA-66A05ED2ACB9}" dt="2022-11-02T07:25:51.711" v="1746" actId="478"/>
          <ac:grpSpMkLst>
            <pc:docMk/>
            <pc:sldMk cId="3496050008" sldId="289"/>
            <ac:grpSpMk id="622" creationId="{181FF229-0072-12FA-8792-963B1AC7F676}"/>
          </ac:grpSpMkLst>
        </pc:grpChg>
        <pc:grpChg chg="add del mod">
          <ac:chgData name="Sven Van de Velde" userId="00b08bc3e1e83696" providerId="LiveId" clId="{A25D7637-D0B6-4F5D-BABA-66A05ED2ACB9}" dt="2022-11-02T07:25:51.711" v="1746" actId="478"/>
          <ac:grpSpMkLst>
            <pc:docMk/>
            <pc:sldMk cId="3496050008" sldId="289"/>
            <ac:grpSpMk id="625" creationId="{4878A267-45CB-BF81-BAEF-9046DBDB57D2}"/>
          </ac:grpSpMkLst>
        </pc:grpChg>
        <pc:grpChg chg="add del mod">
          <ac:chgData name="Sven Van de Velde" userId="00b08bc3e1e83696" providerId="LiveId" clId="{A25D7637-D0B6-4F5D-BABA-66A05ED2ACB9}" dt="2022-11-02T07:25:51.711" v="1746" actId="478"/>
          <ac:grpSpMkLst>
            <pc:docMk/>
            <pc:sldMk cId="3496050008" sldId="289"/>
            <ac:grpSpMk id="628" creationId="{A60831A2-4348-AF1F-E1DC-8B32F323A608}"/>
          </ac:grpSpMkLst>
        </pc:grpChg>
        <pc:grpChg chg="add del mod">
          <ac:chgData name="Sven Van de Velde" userId="00b08bc3e1e83696" providerId="LiveId" clId="{A25D7637-D0B6-4F5D-BABA-66A05ED2ACB9}" dt="2022-11-02T07:25:51.711" v="1746" actId="478"/>
          <ac:grpSpMkLst>
            <pc:docMk/>
            <pc:sldMk cId="3496050008" sldId="289"/>
            <ac:grpSpMk id="631" creationId="{D56E8C63-3806-58BF-C217-401E53B803F9}"/>
          </ac:grpSpMkLst>
        </pc:grpChg>
        <pc:grpChg chg="add del mod">
          <ac:chgData name="Sven Van de Velde" userId="00b08bc3e1e83696" providerId="LiveId" clId="{A25D7637-D0B6-4F5D-BABA-66A05ED2ACB9}" dt="2022-11-02T07:25:51.711" v="1746" actId="478"/>
          <ac:grpSpMkLst>
            <pc:docMk/>
            <pc:sldMk cId="3496050008" sldId="289"/>
            <ac:grpSpMk id="636" creationId="{7D64858C-3ABB-3206-4528-34BB6C3D5542}"/>
          </ac:grpSpMkLst>
        </pc:grpChg>
        <pc:grpChg chg="add del mod">
          <ac:chgData name="Sven Van de Velde" userId="00b08bc3e1e83696" providerId="LiveId" clId="{A25D7637-D0B6-4F5D-BABA-66A05ED2ACB9}" dt="2022-11-02T07:25:51.711" v="1746" actId="478"/>
          <ac:grpSpMkLst>
            <pc:docMk/>
            <pc:sldMk cId="3496050008" sldId="289"/>
            <ac:grpSpMk id="639" creationId="{E413E280-3ABA-2CED-24F0-3089D8C810C5}"/>
          </ac:grpSpMkLst>
        </pc:grpChg>
        <pc:grpChg chg="add del mod">
          <ac:chgData name="Sven Van de Velde" userId="00b08bc3e1e83696" providerId="LiveId" clId="{A25D7637-D0B6-4F5D-BABA-66A05ED2ACB9}" dt="2022-11-02T07:25:51.711" v="1746" actId="478"/>
          <ac:grpSpMkLst>
            <pc:docMk/>
            <pc:sldMk cId="3496050008" sldId="289"/>
            <ac:grpSpMk id="642" creationId="{133845EB-7772-44EA-8647-D01D57A7DDC7}"/>
          </ac:grpSpMkLst>
        </pc:grpChg>
        <pc:grpChg chg="add del mod">
          <ac:chgData name="Sven Van de Velde" userId="00b08bc3e1e83696" providerId="LiveId" clId="{A25D7637-D0B6-4F5D-BABA-66A05ED2ACB9}" dt="2022-11-02T07:25:51.711" v="1746" actId="478"/>
          <ac:grpSpMkLst>
            <pc:docMk/>
            <pc:sldMk cId="3496050008" sldId="289"/>
            <ac:grpSpMk id="645" creationId="{FD5FF403-156C-75F8-50CC-23D279E95A1A}"/>
          </ac:grpSpMkLst>
        </pc:grpChg>
        <pc:grpChg chg="add del mod">
          <ac:chgData name="Sven Van de Velde" userId="00b08bc3e1e83696" providerId="LiveId" clId="{A25D7637-D0B6-4F5D-BABA-66A05ED2ACB9}" dt="2022-11-02T07:25:51.711" v="1746" actId="478"/>
          <ac:grpSpMkLst>
            <pc:docMk/>
            <pc:sldMk cId="3496050008" sldId="289"/>
            <ac:grpSpMk id="648" creationId="{F6B86B87-FFAA-F728-687E-448E00BBC0E5}"/>
          </ac:grpSpMkLst>
        </pc:grpChg>
        <pc:grpChg chg="add del mod">
          <ac:chgData name="Sven Van de Velde" userId="00b08bc3e1e83696" providerId="LiveId" clId="{A25D7637-D0B6-4F5D-BABA-66A05ED2ACB9}" dt="2022-11-02T07:25:51.711" v="1746" actId="478"/>
          <ac:grpSpMkLst>
            <pc:docMk/>
            <pc:sldMk cId="3496050008" sldId="289"/>
            <ac:grpSpMk id="651" creationId="{CB1A4D0D-79BB-1784-A61B-E3EB42BA9567}"/>
          </ac:grpSpMkLst>
        </pc:grpChg>
        <pc:grpChg chg="add del mod">
          <ac:chgData name="Sven Van de Velde" userId="00b08bc3e1e83696" providerId="LiveId" clId="{A25D7637-D0B6-4F5D-BABA-66A05ED2ACB9}" dt="2022-11-02T07:25:51.711" v="1746" actId="478"/>
          <ac:grpSpMkLst>
            <pc:docMk/>
            <pc:sldMk cId="3496050008" sldId="289"/>
            <ac:grpSpMk id="654" creationId="{19F704F4-02FC-3C37-E25F-37000458CF32}"/>
          </ac:grpSpMkLst>
        </pc:grpChg>
        <pc:grpChg chg="add del mod">
          <ac:chgData name="Sven Van de Velde" userId="00b08bc3e1e83696" providerId="LiveId" clId="{A25D7637-D0B6-4F5D-BABA-66A05ED2ACB9}" dt="2022-11-02T07:25:51.711" v="1746" actId="478"/>
          <ac:grpSpMkLst>
            <pc:docMk/>
            <pc:sldMk cId="3496050008" sldId="289"/>
            <ac:grpSpMk id="657" creationId="{8C3C7F98-A834-2CFA-F5A6-6AC84B733663}"/>
          </ac:grpSpMkLst>
        </pc:grpChg>
        <pc:grpChg chg="add del mod">
          <ac:chgData name="Sven Van de Velde" userId="00b08bc3e1e83696" providerId="LiveId" clId="{A25D7637-D0B6-4F5D-BABA-66A05ED2ACB9}" dt="2022-11-02T07:25:51.711" v="1746" actId="478"/>
          <ac:grpSpMkLst>
            <pc:docMk/>
            <pc:sldMk cId="3496050008" sldId="289"/>
            <ac:grpSpMk id="662" creationId="{C363541F-CE1F-C471-CD71-ABEDAFD3DFC3}"/>
          </ac:grpSpMkLst>
        </pc:grpChg>
        <pc:grpChg chg="add del mod">
          <ac:chgData name="Sven Van de Velde" userId="00b08bc3e1e83696" providerId="LiveId" clId="{A25D7637-D0B6-4F5D-BABA-66A05ED2ACB9}" dt="2022-11-02T07:25:51.711" v="1746" actId="478"/>
          <ac:grpSpMkLst>
            <pc:docMk/>
            <pc:sldMk cId="3496050008" sldId="289"/>
            <ac:grpSpMk id="665" creationId="{FB99D220-B248-3C3E-803D-AD4333C3EB60}"/>
          </ac:grpSpMkLst>
        </pc:grpChg>
        <pc:grpChg chg="add del mod">
          <ac:chgData name="Sven Van de Velde" userId="00b08bc3e1e83696" providerId="LiveId" clId="{A25D7637-D0B6-4F5D-BABA-66A05ED2ACB9}" dt="2022-11-02T07:25:51.711" v="1746" actId="478"/>
          <ac:grpSpMkLst>
            <pc:docMk/>
            <pc:sldMk cId="3496050008" sldId="289"/>
            <ac:grpSpMk id="668" creationId="{962EB52B-9F17-9ECD-F450-C802267669E1}"/>
          </ac:grpSpMkLst>
        </pc:grpChg>
        <pc:grpChg chg="add del mod">
          <ac:chgData name="Sven Van de Velde" userId="00b08bc3e1e83696" providerId="LiveId" clId="{A25D7637-D0B6-4F5D-BABA-66A05ED2ACB9}" dt="2022-11-02T07:25:51.711" v="1746" actId="478"/>
          <ac:grpSpMkLst>
            <pc:docMk/>
            <pc:sldMk cId="3496050008" sldId="289"/>
            <ac:grpSpMk id="671" creationId="{378AF414-80E1-6089-3CF0-7084CB1D5652}"/>
          </ac:grpSpMkLst>
        </pc:grpChg>
        <pc:grpChg chg="add del mod">
          <ac:chgData name="Sven Van de Velde" userId="00b08bc3e1e83696" providerId="LiveId" clId="{A25D7637-D0B6-4F5D-BABA-66A05ED2ACB9}" dt="2022-11-02T07:25:51.711" v="1746" actId="478"/>
          <ac:grpSpMkLst>
            <pc:docMk/>
            <pc:sldMk cId="3496050008" sldId="289"/>
            <ac:grpSpMk id="674" creationId="{4653D2C2-6B6F-2EDA-C1AE-F42A4F717B81}"/>
          </ac:grpSpMkLst>
        </pc:grpChg>
        <pc:grpChg chg="add del mod">
          <ac:chgData name="Sven Van de Velde" userId="00b08bc3e1e83696" providerId="LiveId" clId="{A25D7637-D0B6-4F5D-BABA-66A05ED2ACB9}" dt="2022-11-02T07:25:51.711" v="1746" actId="478"/>
          <ac:grpSpMkLst>
            <pc:docMk/>
            <pc:sldMk cId="3496050008" sldId="289"/>
            <ac:grpSpMk id="677" creationId="{67B4F354-C6B9-1CE8-FAE7-F55E917CA123}"/>
          </ac:grpSpMkLst>
        </pc:grpChg>
        <pc:grpChg chg="add del mod">
          <ac:chgData name="Sven Van de Velde" userId="00b08bc3e1e83696" providerId="LiveId" clId="{A25D7637-D0B6-4F5D-BABA-66A05ED2ACB9}" dt="2022-11-02T07:25:51.711" v="1746" actId="478"/>
          <ac:grpSpMkLst>
            <pc:docMk/>
            <pc:sldMk cId="3496050008" sldId="289"/>
            <ac:grpSpMk id="680" creationId="{380FEF39-482E-58C6-D3F7-A85DC1F87C24}"/>
          </ac:grpSpMkLst>
        </pc:grpChg>
        <pc:grpChg chg="add mod">
          <ac:chgData name="Sven Van de Velde" userId="00b08bc3e1e83696" providerId="LiveId" clId="{A25D7637-D0B6-4F5D-BABA-66A05ED2ACB9}" dt="2022-11-03T08:09:50.571" v="5530" actId="1037"/>
          <ac:grpSpMkLst>
            <pc:docMk/>
            <pc:sldMk cId="3496050008" sldId="289"/>
            <ac:grpSpMk id="684" creationId="{D0E99A86-2430-1251-82C5-4C96E1968E14}"/>
          </ac:grpSpMkLst>
        </pc:grpChg>
        <pc:grpChg chg="add mod">
          <ac:chgData name="Sven Van de Velde" userId="00b08bc3e1e83696" providerId="LiveId" clId="{A25D7637-D0B6-4F5D-BABA-66A05ED2ACB9}" dt="2022-11-03T08:09:50.571" v="5530" actId="1037"/>
          <ac:grpSpMkLst>
            <pc:docMk/>
            <pc:sldMk cId="3496050008" sldId="289"/>
            <ac:grpSpMk id="687" creationId="{4BA0BE80-2625-68AC-52DA-A0BC130FA421}"/>
          </ac:grpSpMkLst>
        </pc:grpChg>
        <pc:grpChg chg="add mod">
          <ac:chgData name="Sven Van de Velde" userId="00b08bc3e1e83696" providerId="LiveId" clId="{A25D7637-D0B6-4F5D-BABA-66A05ED2ACB9}" dt="2022-11-03T08:09:50.571" v="5530" actId="1037"/>
          <ac:grpSpMkLst>
            <pc:docMk/>
            <pc:sldMk cId="3496050008" sldId="289"/>
            <ac:grpSpMk id="690" creationId="{4ED9D1A4-87B0-95FB-7F7A-7C74FB453E7F}"/>
          </ac:grpSpMkLst>
        </pc:grpChg>
        <pc:grpChg chg="add mod">
          <ac:chgData name="Sven Van de Velde" userId="00b08bc3e1e83696" providerId="LiveId" clId="{A25D7637-D0B6-4F5D-BABA-66A05ED2ACB9}" dt="2022-11-03T08:09:50.571" v="5530" actId="1037"/>
          <ac:grpSpMkLst>
            <pc:docMk/>
            <pc:sldMk cId="3496050008" sldId="289"/>
            <ac:grpSpMk id="693" creationId="{39222757-7ABB-0F62-B427-B0EF6D98C686}"/>
          </ac:grpSpMkLst>
        </pc:grpChg>
        <pc:grpChg chg="add mod">
          <ac:chgData name="Sven Van de Velde" userId="00b08bc3e1e83696" providerId="LiveId" clId="{A25D7637-D0B6-4F5D-BABA-66A05ED2ACB9}" dt="2022-11-03T08:09:50.571" v="5530" actId="1037"/>
          <ac:grpSpMkLst>
            <pc:docMk/>
            <pc:sldMk cId="3496050008" sldId="289"/>
            <ac:grpSpMk id="696" creationId="{6ED46F2F-3B76-E9D7-246B-6953C66E7C35}"/>
          </ac:grpSpMkLst>
        </pc:grpChg>
        <pc:grpChg chg="add mod">
          <ac:chgData name="Sven Van de Velde" userId="00b08bc3e1e83696" providerId="LiveId" clId="{A25D7637-D0B6-4F5D-BABA-66A05ED2ACB9}" dt="2022-11-03T08:09:50.571" v="5530" actId="1037"/>
          <ac:grpSpMkLst>
            <pc:docMk/>
            <pc:sldMk cId="3496050008" sldId="289"/>
            <ac:grpSpMk id="699" creationId="{25636CAE-4FAA-17CE-278B-E34A4281CF4B}"/>
          </ac:grpSpMkLst>
        </pc:grpChg>
        <pc:grpChg chg="add mod">
          <ac:chgData name="Sven Van de Velde" userId="00b08bc3e1e83696" providerId="LiveId" clId="{A25D7637-D0B6-4F5D-BABA-66A05ED2ACB9}" dt="2022-11-03T08:09:50.571" v="5530" actId="1037"/>
          <ac:grpSpMkLst>
            <pc:docMk/>
            <pc:sldMk cId="3496050008" sldId="289"/>
            <ac:grpSpMk id="702" creationId="{35DC92BB-8650-D785-9144-818916860AF3}"/>
          </ac:grpSpMkLst>
        </pc:grpChg>
        <pc:grpChg chg="add mod">
          <ac:chgData name="Sven Van de Velde" userId="00b08bc3e1e83696" providerId="LiveId" clId="{A25D7637-D0B6-4F5D-BABA-66A05ED2ACB9}" dt="2022-11-03T08:09:50.571" v="5530" actId="1037"/>
          <ac:grpSpMkLst>
            <pc:docMk/>
            <pc:sldMk cId="3496050008" sldId="289"/>
            <ac:grpSpMk id="706" creationId="{6AD61210-5BB6-0D7F-AEE1-361BACF1F56F}"/>
          </ac:grpSpMkLst>
        </pc:grpChg>
        <pc:grpChg chg="add mod">
          <ac:chgData name="Sven Van de Velde" userId="00b08bc3e1e83696" providerId="LiveId" clId="{A25D7637-D0B6-4F5D-BABA-66A05ED2ACB9}" dt="2022-11-03T08:09:50.571" v="5530" actId="1037"/>
          <ac:grpSpMkLst>
            <pc:docMk/>
            <pc:sldMk cId="3496050008" sldId="289"/>
            <ac:grpSpMk id="709" creationId="{A3160F8D-509A-BAD2-3EB5-A69C26BCD3CA}"/>
          </ac:grpSpMkLst>
        </pc:grpChg>
        <pc:grpChg chg="add mod">
          <ac:chgData name="Sven Van de Velde" userId="00b08bc3e1e83696" providerId="LiveId" clId="{A25D7637-D0B6-4F5D-BABA-66A05ED2ACB9}" dt="2022-11-03T08:09:50.571" v="5530" actId="1037"/>
          <ac:grpSpMkLst>
            <pc:docMk/>
            <pc:sldMk cId="3496050008" sldId="289"/>
            <ac:grpSpMk id="712" creationId="{BDC7A03A-F04D-7019-B742-274708F34898}"/>
          </ac:grpSpMkLst>
        </pc:grpChg>
        <pc:grpChg chg="add mod">
          <ac:chgData name="Sven Van de Velde" userId="00b08bc3e1e83696" providerId="LiveId" clId="{A25D7637-D0B6-4F5D-BABA-66A05ED2ACB9}" dt="2022-11-03T08:09:50.571" v="5530" actId="1037"/>
          <ac:grpSpMkLst>
            <pc:docMk/>
            <pc:sldMk cId="3496050008" sldId="289"/>
            <ac:grpSpMk id="715" creationId="{0022ABCE-EB67-AB7B-9EEF-339B1D4417BE}"/>
          </ac:grpSpMkLst>
        </pc:grpChg>
        <pc:grpChg chg="add mod">
          <ac:chgData name="Sven Van de Velde" userId="00b08bc3e1e83696" providerId="LiveId" clId="{A25D7637-D0B6-4F5D-BABA-66A05ED2ACB9}" dt="2022-11-03T08:09:50.571" v="5530" actId="1037"/>
          <ac:grpSpMkLst>
            <pc:docMk/>
            <pc:sldMk cId="3496050008" sldId="289"/>
            <ac:grpSpMk id="718" creationId="{C185D66F-1E08-16C6-43D1-6AE5C92E095D}"/>
          </ac:grpSpMkLst>
        </pc:grpChg>
        <pc:grpChg chg="add mod">
          <ac:chgData name="Sven Van de Velde" userId="00b08bc3e1e83696" providerId="LiveId" clId="{A25D7637-D0B6-4F5D-BABA-66A05ED2ACB9}" dt="2022-11-03T08:09:50.571" v="5530" actId="1037"/>
          <ac:grpSpMkLst>
            <pc:docMk/>
            <pc:sldMk cId="3496050008" sldId="289"/>
            <ac:grpSpMk id="721" creationId="{7F4AB30D-C8AD-D0F3-A9C1-BC08866D2C07}"/>
          </ac:grpSpMkLst>
        </pc:grpChg>
        <pc:grpChg chg="add mod">
          <ac:chgData name="Sven Van de Velde" userId="00b08bc3e1e83696" providerId="LiveId" clId="{A25D7637-D0B6-4F5D-BABA-66A05ED2ACB9}" dt="2022-11-03T08:09:50.571" v="5530" actId="1037"/>
          <ac:grpSpMkLst>
            <pc:docMk/>
            <pc:sldMk cId="3496050008" sldId="289"/>
            <ac:grpSpMk id="724" creationId="{BAAF3778-A93E-4B5B-0BA1-AA540DC4F4EA}"/>
          </ac:grpSpMkLst>
        </pc:grpChg>
        <pc:grpChg chg="add mod">
          <ac:chgData name="Sven Van de Velde" userId="00b08bc3e1e83696" providerId="LiveId" clId="{A25D7637-D0B6-4F5D-BABA-66A05ED2ACB9}" dt="2022-11-03T08:09:50.571" v="5530" actId="1037"/>
          <ac:grpSpMkLst>
            <pc:docMk/>
            <pc:sldMk cId="3496050008" sldId="289"/>
            <ac:grpSpMk id="727" creationId="{7650293A-B541-27FD-8D1E-A7744380F2F0}"/>
          </ac:grpSpMkLst>
        </pc:grpChg>
        <pc:grpChg chg="add mod">
          <ac:chgData name="Sven Van de Velde" userId="00b08bc3e1e83696" providerId="LiveId" clId="{A25D7637-D0B6-4F5D-BABA-66A05ED2ACB9}" dt="2022-11-03T08:09:50.571" v="5530" actId="1037"/>
          <ac:grpSpMkLst>
            <pc:docMk/>
            <pc:sldMk cId="3496050008" sldId="289"/>
            <ac:grpSpMk id="731" creationId="{CBDB8A91-ED66-19AA-3530-07A1EF04AA17}"/>
          </ac:grpSpMkLst>
        </pc:grpChg>
        <pc:grpChg chg="add mod">
          <ac:chgData name="Sven Van de Velde" userId="00b08bc3e1e83696" providerId="LiveId" clId="{A25D7637-D0B6-4F5D-BABA-66A05ED2ACB9}" dt="2022-11-03T08:09:50.571" v="5530" actId="1037"/>
          <ac:grpSpMkLst>
            <pc:docMk/>
            <pc:sldMk cId="3496050008" sldId="289"/>
            <ac:grpSpMk id="734" creationId="{4A32F621-EC82-F8B8-D1E3-7A9540B615AD}"/>
          </ac:grpSpMkLst>
        </pc:grpChg>
        <pc:grpChg chg="add mod">
          <ac:chgData name="Sven Van de Velde" userId="00b08bc3e1e83696" providerId="LiveId" clId="{A25D7637-D0B6-4F5D-BABA-66A05ED2ACB9}" dt="2022-11-03T08:09:50.571" v="5530" actId="1037"/>
          <ac:grpSpMkLst>
            <pc:docMk/>
            <pc:sldMk cId="3496050008" sldId="289"/>
            <ac:grpSpMk id="737" creationId="{26AD1B28-3FEA-92C9-5869-F50E9DED7468}"/>
          </ac:grpSpMkLst>
        </pc:grpChg>
        <pc:grpChg chg="add mod">
          <ac:chgData name="Sven Van de Velde" userId="00b08bc3e1e83696" providerId="LiveId" clId="{A25D7637-D0B6-4F5D-BABA-66A05ED2ACB9}" dt="2022-11-03T08:09:50.571" v="5530" actId="1037"/>
          <ac:grpSpMkLst>
            <pc:docMk/>
            <pc:sldMk cId="3496050008" sldId="289"/>
            <ac:grpSpMk id="740" creationId="{BB9E9556-8208-A8C4-64C7-50485CE0ECAA}"/>
          </ac:grpSpMkLst>
        </pc:grpChg>
        <pc:grpChg chg="add mod">
          <ac:chgData name="Sven Van de Velde" userId="00b08bc3e1e83696" providerId="LiveId" clId="{A25D7637-D0B6-4F5D-BABA-66A05ED2ACB9}" dt="2022-11-03T08:09:50.571" v="5530" actId="1037"/>
          <ac:grpSpMkLst>
            <pc:docMk/>
            <pc:sldMk cId="3496050008" sldId="289"/>
            <ac:grpSpMk id="743" creationId="{B9A0E56B-5DC4-F44F-4850-2D0B47531284}"/>
          </ac:grpSpMkLst>
        </pc:grpChg>
        <pc:grpChg chg="add mod">
          <ac:chgData name="Sven Van de Velde" userId="00b08bc3e1e83696" providerId="LiveId" clId="{A25D7637-D0B6-4F5D-BABA-66A05ED2ACB9}" dt="2022-11-03T08:09:50.571" v="5530" actId="1037"/>
          <ac:grpSpMkLst>
            <pc:docMk/>
            <pc:sldMk cId="3496050008" sldId="289"/>
            <ac:grpSpMk id="746" creationId="{5C36D612-CE95-2B30-D0A6-E9767E0E214A}"/>
          </ac:grpSpMkLst>
        </pc:grpChg>
        <pc:grpChg chg="add mod">
          <ac:chgData name="Sven Van de Velde" userId="00b08bc3e1e83696" providerId="LiveId" clId="{A25D7637-D0B6-4F5D-BABA-66A05ED2ACB9}" dt="2022-11-03T08:09:50.571" v="5530" actId="1037"/>
          <ac:grpSpMkLst>
            <pc:docMk/>
            <pc:sldMk cId="3496050008" sldId="289"/>
            <ac:grpSpMk id="749" creationId="{182C1107-2385-C215-44EB-EC23DC849630}"/>
          </ac:grpSpMkLst>
        </pc:grpChg>
        <pc:grpChg chg="add del mod">
          <ac:chgData name="Sven Van de Velde" userId="00b08bc3e1e83696" providerId="LiveId" clId="{A25D7637-D0B6-4F5D-BABA-66A05ED2ACB9}" dt="2022-11-03T06:01:45.642" v="2411" actId="478"/>
          <ac:grpSpMkLst>
            <pc:docMk/>
            <pc:sldMk cId="3496050008" sldId="289"/>
            <ac:grpSpMk id="752" creationId="{B31053DE-29B6-35AA-5E1B-2146381094BF}"/>
          </ac:grpSpMkLst>
        </pc:grpChg>
        <pc:grpChg chg="add del mod">
          <ac:chgData name="Sven Van de Velde" userId="00b08bc3e1e83696" providerId="LiveId" clId="{A25D7637-D0B6-4F5D-BABA-66A05ED2ACB9}" dt="2022-11-03T06:01:45.642" v="2411" actId="478"/>
          <ac:grpSpMkLst>
            <pc:docMk/>
            <pc:sldMk cId="3496050008" sldId="289"/>
            <ac:grpSpMk id="756" creationId="{5294CC5F-7D58-A616-A992-B1AA7A2445A9}"/>
          </ac:grpSpMkLst>
        </pc:grpChg>
        <pc:grpChg chg="add del mod">
          <ac:chgData name="Sven Van de Velde" userId="00b08bc3e1e83696" providerId="LiveId" clId="{A25D7637-D0B6-4F5D-BABA-66A05ED2ACB9}" dt="2022-11-03T06:06:19.198" v="2446" actId="478"/>
          <ac:grpSpMkLst>
            <pc:docMk/>
            <pc:sldMk cId="3496050008" sldId="289"/>
            <ac:grpSpMk id="759" creationId="{2E0142FE-7E4A-8470-4875-C0D0C3AFC338}"/>
          </ac:grpSpMkLst>
        </pc:grpChg>
        <pc:grpChg chg="add mod">
          <ac:chgData name="Sven Van de Velde" userId="00b08bc3e1e83696" providerId="LiveId" clId="{A25D7637-D0B6-4F5D-BABA-66A05ED2ACB9}" dt="2022-11-03T08:09:50.571" v="5530" actId="1037"/>
          <ac:grpSpMkLst>
            <pc:docMk/>
            <pc:sldMk cId="3496050008" sldId="289"/>
            <ac:grpSpMk id="762" creationId="{F882A811-99F3-73B8-E194-653C49A984B7}"/>
          </ac:grpSpMkLst>
        </pc:grpChg>
        <pc:grpChg chg="add mod">
          <ac:chgData name="Sven Van de Velde" userId="00b08bc3e1e83696" providerId="LiveId" clId="{A25D7637-D0B6-4F5D-BABA-66A05ED2ACB9}" dt="2022-11-03T08:09:50.571" v="5530" actId="1037"/>
          <ac:grpSpMkLst>
            <pc:docMk/>
            <pc:sldMk cId="3496050008" sldId="289"/>
            <ac:grpSpMk id="765" creationId="{C6ED44BC-DA9F-E9E1-3890-0778F0B26250}"/>
          </ac:grpSpMkLst>
        </pc:grpChg>
        <pc:grpChg chg="add mod">
          <ac:chgData name="Sven Van de Velde" userId="00b08bc3e1e83696" providerId="LiveId" clId="{A25D7637-D0B6-4F5D-BABA-66A05ED2ACB9}" dt="2022-11-03T08:09:50.571" v="5530" actId="1037"/>
          <ac:grpSpMkLst>
            <pc:docMk/>
            <pc:sldMk cId="3496050008" sldId="289"/>
            <ac:grpSpMk id="768" creationId="{4FC86B78-0AA4-9620-0F18-B768983B70A7}"/>
          </ac:grpSpMkLst>
        </pc:grpChg>
        <pc:grpChg chg="add mod">
          <ac:chgData name="Sven Van de Velde" userId="00b08bc3e1e83696" providerId="LiveId" clId="{A25D7637-D0B6-4F5D-BABA-66A05ED2ACB9}" dt="2022-11-03T08:09:50.571" v="5530" actId="1037"/>
          <ac:grpSpMkLst>
            <pc:docMk/>
            <pc:sldMk cId="3496050008" sldId="289"/>
            <ac:grpSpMk id="771" creationId="{02998CED-127E-F701-801E-7D7CC808F757}"/>
          </ac:grpSpMkLst>
        </pc:grpChg>
        <pc:grpChg chg="add mod">
          <ac:chgData name="Sven Van de Velde" userId="00b08bc3e1e83696" providerId="LiveId" clId="{A25D7637-D0B6-4F5D-BABA-66A05ED2ACB9}" dt="2022-11-03T08:09:50.571" v="5530" actId="1037"/>
          <ac:grpSpMkLst>
            <pc:docMk/>
            <pc:sldMk cId="3496050008" sldId="289"/>
            <ac:grpSpMk id="774" creationId="{413D985E-513D-1B84-AB49-D59FA9836D34}"/>
          </ac:grpSpMkLst>
        </pc:grpChg>
        <pc:grpChg chg="add del mod">
          <ac:chgData name="Sven Van de Velde" userId="00b08bc3e1e83696" providerId="LiveId" clId="{A25D7637-D0B6-4F5D-BABA-66A05ED2ACB9}" dt="2022-11-03T06:09:24.156" v="2489" actId="478"/>
          <ac:grpSpMkLst>
            <pc:docMk/>
            <pc:sldMk cId="3496050008" sldId="289"/>
            <ac:grpSpMk id="777" creationId="{DC487322-4603-E025-7885-773942FF4B5B}"/>
          </ac:grpSpMkLst>
        </pc:grpChg>
        <pc:grpChg chg="add del mod">
          <ac:chgData name="Sven Van de Velde" userId="00b08bc3e1e83696" providerId="LiveId" clId="{A25D7637-D0B6-4F5D-BABA-66A05ED2ACB9}" dt="2022-11-03T06:09:33.979" v="2490" actId="478"/>
          <ac:grpSpMkLst>
            <pc:docMk/>
            <pc:sldMk cId="3496050008" sldId="289"/>
            <ac:grpSpMk id="781" creationId="{49E515C1-C506-EC8B-8084-26EF3C1F1BC5}"/>
          </ac:grpSpMkLst>
        </pc:grpChg>
        <pc:grpChg chg="add del mod">
          <ac:chgData name="Sven Van de Velde" userId="00b08bc3e1e83696" providerId="LiveId" clId="{A25D7637-D0B6-4F5D-BABA-66A05ED2ACB9}" dt="2022-11-03T06:09:33.979" v="2490" actId="478"/>
          <ac:grpSpMkLst>
            <pc:docMk/>
            <pc:sldMk cId="3496050008" sldId="289"/>
            <ac:grpSpMk id="784" creationId="{E66F8FC3-A290-FA3A-BF51-A7AB274271FA}"/>
          </ac:grpSpMkLst>
        </pc:grpChg>
        <pc:grpChg chg="add del mod">
          <ac:chgData name="Sven Van de Velde" userId="00b08bc3e1e83696" providerId="LiveId" clId="{A25D7637-D0B6-4F5D-BABA-66A05ED2ACB9}" dt="2022-11-03T06:09:39.028" v="2491" actId="478"/>
          <ac:grpSpMkLst>
            <pc:docMk/>
            <pc:sldMk cId="3496050008" sldId="289"/>
            <ac:grpSpMk id="787" creationId="{96AEAD60-28A1-25B7-FAB8-6AABE04D90E9}"/>
          </ac:grpSpMkLst>
        </pc:grpChg>
        <pc:grpChg chg="add mod">
          <ac:chgData name="Sven Van de Velde" userId="00b08bc3e1e83696" providerId="LiveId" clId="{A25D7637-D0B6-4F5D-BABA-66A05ED2ACB9}" dt="2022-11-03T08:09:50.571" v="5530" actId="1037"/>
          <ac:grpSpMkLst>
            <pc:docMk/>
            <pc:sldMk cId="3496050008" sldId="289"/>
            <ac:grpSpMk id="790" creationId="{D911A40A-EEF7-B50B-D90B-8553982C2F39}"/>
          </ac:grpSpMkLst>
        </pc:grpChg>
        <pc:grpChg chg="add mod">
          <ac:chgData name="Sven Van de Velde" userId="00b08bc3e1e83696" providerId="LiveId" clId="{A25D7637-D0B6-4F5D-BABA-66A05ED2ACB9}" dt="2022-11-03T08:09:50.571" v="5530" actId="1037"/>
          <ac:grpSpMkLst>
            <pc:docMk/>
            <pc:sldMk cId="3496050008" sldId="289"/>
            <ac:grpSpMk id="793" creationId="{085E34B5-26AA-D6F3-9D70-DF4155CD6517}"/>
          </ac:grpSpMkLst>
        </pc:grpChg>
        <pc:grpChg chg="add mod">
          <ac:chgData name="Sven Van de Velde" userId="00b08bc3e1e83696" providerId="LiveId" clId="{A25D7637-D0B6-4F5D-BABA-66A05ED2ACB9}" dt="2022-11-03T08:09:50.571" v="5530" actId="1037"/>
          <ac:grpSpMkLst>
            <pc:docMk/>
            <pc:sldMk cId="3496050008" sldId="289"/>
            <ac:grpSpMk id="796" creationId="{99950B1A-C1CB-6A79-D0D8-059044DB0880}"/>
          </ac:grpSpMkLst>
        </pc:grpChg>
        <pc:grpChg chg="add mod">
          <ac:chgData name="Sven Van de Velde" userId="00b08bc3e1e83696" providerId="LiveId" clId="{A25D7637-D0B6-4F5D-BABA-66A05ED2ACB9}" dt="2022-11-03T08:09:50.571" v="5530" actId="1037"/>
          <ac:grpSpMkLst>
            <pc:docMk/>
            <pc:sldMk cId="3496050008" sldId="289"/>
            <ac:grpSpMk id="799" creationId="{1CF1AB44-25F2-7493-B99F-F9BD19EE95E7}"/>
          </ac:grpSpMkLst>
        </pc:grpChg>
        <pc:grpChg chg="add mod">
          <ac:chgData name="Sven Van de Velde" userId="00b08bc3e1e83696" providerId="LiveId" clId="{A25D7637-D0B6-4F5D-BABA-66A05ED2ACB9}" dt="2022-11-03T08:09:50.571" v="5530" actId="1037"/>
          <ac:grpSpMkLst>
            <pc:docMk/>
            <pc:sldMk cId="3496050008" sldId="289"/>
            <ac:grpSpMk id="804" creationId="{5E8B4B2C-E21E-3688-3040-D39FBC0CD468}"/>
          </ac:grpSpMkLst>
        </pc:grpChg>
        <pc:grpChg chg="add mod">
          <ac:chgData name="Sven Van de Velde" userId="00b08bc3e1e83696" providerId="LiveId" clId="{A25D7637-D0B6-4F5D-BABA-66A05ED2ACB9}" dt="2022-11-03T08:09:50.571" v="5530" actId="1037"/>
          <ac:grpSpMkLst>
            <pc:docMk/>
            <pc:sldMk cId="3496050008" sldId="289"/>
            <ac:grpSpMk id="813" creationId="{C4346ABB-179E-10B7-BBFA-BB53E6B285EF}"/>
          </ac:grpSpMkLst>
        </pc:grpChg>
        <pc:grpChg chg="add mod">
          <ac:chgData name="Sven Van de Velde" userId="00b08bc3e1e83696" providerId="LiveId" clId="{A25D7637-D0B6-4F5D-BABA-66A05ED2ACB9}" dt="2022-11-03T08:09:50.571" v="5530" actId="1037"/>
          <ac:grpSpMkLst>
            <pc:docMk/>
            <pc:sldMk cId="3496050008" sldId="289"/>
            <ac:grpSpMk id="816" creationId="{6D0737D0-826C-FE23-EEA9-2FAED48C9C89}"/>
          </ac:grpSpMkLst>
        </pc:grpChg>
        <pc:grpChg chg="add mod">
          <ac:chgData name="Sven Van de Velde" userId="00b08bc3e1e83696" providerId="LiveId" clId="{A25D7637-D0B6-4F5D-BABA-66A05ED2ACB9}" dt="2022-11-03T08:09:50.571" v="5530" actId="1037"/>
          <ac:grpSpMkLst>
            <pc:docMk/>
            <pc:sldMk cId="3496050008" sldId="289"/>
            <ac:grpSpMk id="822" creationId="{E9473AF2-8596-0F79-6CC6-2741817AC50C}"/>
          </ac:grpSpMkLst>
        </pc:grpChg>
        <pc:grpChg chg="add del mod">
          <ac:chgData name="Sven Van de Velde" userId="00b08bc3e1e83696" providerId="LiveId" clId="{A25D7637-D0B6-4F5D-BABA-66A05ED2ACB9}" dt="2022-11-03T06:10:38.387" v="2517" actId="478"/>
          <ac:grpSpMkLst>
            <pc:docMk/>
            <pc:sldMk cId="3496050008" sldId="289"/>
            <ac:grpSpMk id="829" creationId="{DAF6607E-7F20-3338-7158-BC618B99443F}"/>
          </ac:grpSpMkLst>
        </pc:grpChg>
        <pc:grpChg chg="add mod">
          <ac:chgData name="Sven Van de Velde" userId="00b08bc3e1e83696" providerId="LiveId" clId="{A25D7637-D0B6-4F5D-BABA-66A05ED2ACB9}" dt="2022-11-03T08:09:50.571" v="5530" actId="1037"/>
          <ac:grpSpMkLst>
            <pc:docMk/>
            <pc:sldMk cId="3496050008" sldId="289"/>
            <ac:grpSpMk id="832" creationId="{0B2E22AE-9895-31C2-482F-D4B2A3D03A29}"/>
          </ac:grpSpMkLst>
        </pc:grpChg>
        <pc:grpChg chg="add mod">
          <ac:chgData name="Sven Van de Velde" userId="00b08bc3e1e83696" providerId="LiveId" clId="{A25D7637-D0B6-4F5D-BABA-66A05ED2ACB9}" dt="2022-11-03T08:09:50.571" v="5530" actId="1037"/>
          <ac:grpSpMkLst>
            <pc:docMk/>
            <pc:sldMk cId="3496050008" sldId="289"/>
            <ac:grpSpMk id="835" creationId="{4950704C-AFD8-BD09-DD31-1BCC03D107D5}"/>
          </ac:grpSpMkLst>
        </pc:grpChg>
        <pc:grpChg chg="add mod">
          <ac:chgData name="Sven Van de Velde" userId="00b08bc3e1e83696" providerId="LiveId" clId="{A25D7637-D0B6-4F5D-BABA-66A05ED2ACB9}" dt="2022-11-03T08:09:50.571" v="5530" actId="1037"/>
          <ac:grpSpMkLst>
            <pc:docMk/>
            <pc:sldMk cId="3496050008" sldId="289"/>
            <ac:grpSpMk id="838" creationId="{1A6AAC72-A55B-2090-4CBC-BDDEED418153}"/>
          </ac:grpSpMkLst>
        </pc:grpChg>
        <pc:grpChg chg="add mod">
          <ac:chgData name="Sven Van de Velde" userId="00b08bc3e1e83696" providerId="LiveId" clId="{A25D7637-D0B6-4F5D-BABA-66A05ED2ACB9}" dt="2022-11-03T08:09:50.571" v="5530" actId="1037"/>
          <ac:grpSpMkLst>
            <pc:docMk/>
            <pc:sldMk cId="3496050008" sldId="289"/>
            <ac:grpSpMk id="841" creationId="{56302EAB-E4A3-FC07-9198-AB212E42010D}"/>
          </ac:grpSpMkLst>
        </pc:grpChg>
        <pc:grpChg chg="add del mod">
          <ac:chgData name="Sven Van de Velde" userId="00b08bc3e1e83696" providerId="LiveId" clId="{A25D7637-D0B6-4F5D-BABA-66A05ED2ACB9}" dt="2022-11-03T06:11:26.724" v="2522" actId="478"/>
          <ac:grpSpMkLst>
            <pc:docMk/>
            <pc:sldMk cId="3496050008" sldId="289"/>
            <ac:grpSpMk id="844" creationId="{B45E00D4-7C66-BA63-BD33-DBFB4D4023D7}"/>
          </ac:grpSpMkLst>
        </pc:grpChg>
        <pc:grpChg chg="add del mod">
          <ac:chgData name="Sven Van de Velde" userId="00b08bc3e1e83696" providerId="LiveId" clId="{A25D7637-D0B6-4F5D-BABA-66A05ED2ACB9}" dt="2022-11-03T06:21:46.485" v="2627" actId="478"/>
          <ac:grpSpMkLst>
            <pc:docMk/>
            <pc:sldMk cId="3496050008" sldId="289"/>
            <ac:grpSpMk id="860" creationId="{DA558FED-991C-B349-6E16-4B42184D8954}"/>
          </ac:grpSpMkLst>
        </pc:grpChg>
        <pc:grpChg chg="add mod">
          <ac:chgData name="Sven Van de Velde" userId="00b08bc3e1e83696" providerId="LiveId" clId="{A25D7637-D0B6-4F5D-BABA-66A05ED2ACB9}" dt="2022-11-03T08:09:50.571" v="5530" actId="1037"/>
          <ac:grpSpMkLst>
            <pc:docMk/>
            <pc:sldMk cId="3496050008" sldId="289"/>
            <ac:grpSpMk id="863" creationId="{8A31623D-874A-FCE7-5199-A03695A22B14}"/>
          </ac:grpSpMkLst>
        </pc:grpChg>
        <pc:grpChg chg="add mod">
          <ac:chgData name="Sven Van de Velde" userId="00b08bc3e1e83696" providerId="LiveId" clId="{A25D7637-D0B6-4F5D-BABA-66A05ED2ACB9}" dt="2022-11-03T08:09:50.571" v="5530" actId="1037"/>
          <ac:grpSpMkLst>
            <pc:docMk/>
            <pc:sldMk cId="3496050008" sldId="289"/>
            <ac:grpSpMk id="866" creationId="{75C87394-F1C2-1A0E-08A0-90341D5954D7}"/>
          </ac:grpSpMkLst>
        </pc:grpChg>
        <pc:grpChg chg="add mod">
          <ac:chgData name="Sven Van de Velde" userId="00b08bc3e1e83696" providerId="LiveId" clId="{A25D7637-D0B6-4F5D-BABA-66A05ED2ACB9}" dt="2022-11-03T08:09:50.571" v="5530" actId="1037"/>
          <ac:grpSpMkLst>
            <pc:docMk/>
            <pc:sldMk cId="3496050008" sldId="289"/>
            <ac:grpSpMk id="869" creationId="{E0631367-5C48-1729-D56D-59BEBBFC616E}"/>
          </ac:grpSpMkLst>
        </pc:grpChg>
        <pc:grpChg chg="add mod">
          <ac:chgData name="Sven Van de Velde" userId="00b08bc3e1e83696" providerId="LiveId" clId="{A25D7637-D0B6-4F5D-BABA-66A05ED2ACB9}" dt="2022-11-03T08:09:50.571" v="5530" actId="1037"/>
          <ac:grpSpMkLst>
            <pc:docMk/>
            <pc:sldMk cId="3496050008" sldId="289"/>
            <ac:grpSpMk id="873" creationId="{56C3DC7B-FB17-A863-6B03-8FE044AE390D}"/>
          </ac:grpSpMkLst>
        </pc:grpChg>
        <pc:grpChg chg="add mod">
          <ac:chgData name="Sven Van de Velde" userId="00b08bc3e1e83696" providerId="LiveId" clId="{A25D7637-D0B6-4F5D-BABA-66A05ED2ACB9}" dt="2022-11-03T08:09:50.571" v="5530" actId="1037"/>
          <ac:grpSpMkLst>
            <pc:docMk/>
            <pc:sldMk cId="3496050008" sldId="289"/>
            <ac:grpSpMk id="876" creationId="{FF4243D5-426F-D3F9-0E0A-D621DCFF6BB9}"/>
          </ac:grpSpMkLst>
        </pc:grpChg>
        <pc:grpChg chg="add mod">
          <ac:chgData name="Sven Van de Velde" userId="00b08bc3e1e83696" providerId="LiveId" clId="{A25D7637-D0B6-4F5D-BABA-66A05ED2ACB9}" dt="2022-11-03T08:09:50.571" v="5530" actId="1037"/>
          <ac:grpSpMkLst>
            <pc:docMk/>
            <pc:sldMk cId="3496050008" sldId="289"/>
            <ac:grpSpMk id="879" creationId="{D138D074-E9F5-E2AB-AAA7-97F35190E93C}"/>
          </ac:grpSpMkLst>
        </pc:grpChg>
        <pc:grpChg chg="add mod">
          <ac:chgData name="Sven Van de Velde" userId="00b08bc3e1e83696" providerId="LiveId" clId="{A25D7637-D0B6-4F5D-BABA-66A05ED2ACB9}" dt="2022-11-03T08:09:50.571" v="5530" actId="1037"/>
          <ac:grpSpMkLst>
            <pc:docMk/>
            <pc:sldMk cId="3496050008" sldId="289"/>
            <ac:grpSpMk id="882" creationId="{D36CE383-3BA2-4FC0-E0E6-2C27EB88E5C2}"/>
          </ac:grpSpMkLst>
        </pc:grpChg>
        <pc:grpChg chg="add mod">
          <ac:chgData name="Sven Van de Velde" userId="00b08bc3e1e83696" providerId="LiveId" clId="{A25D7637-D0B6-4F5D-BABA-66A05ED2ACB9}" dt="2022-11-03T08:09:50.571" v="5530" actId="1037"/>
          <ac:grpSpMkLst>
            <pc:docMk/>
            <pc:sldMk cId="3496050008" sldId="289"/>
            <ac:grpSpMk id="889" creationId="{CA07CB5F-7B7B-D072-7A15-ADB3E9273300}"/>
          </ac:grpSpMkLst>
        </pc:grpChg>
        <pc:grpChg chg="add del mod">
          <ac:chgData name="Sven Van de Velde" userId="00b08bc3e1e83696" providerId="LiveId" clId="{A25D7637-D0B6-4F5D-BABA-66A05ED2ACB9}" dt="2022-11-03T06:26:34.582" v="2696" actId="478"/>
          <ac:grpSpMkLst>
            <pc:docMk/>
            <pc:sldMk cId="3496050008" sldId="289"/>
            <ac:grpSpMk id="901" creationId="{359249C1-9995-8686-E552-073567E9482F}"/>
          </ac:grpSpMkLst>
        </pc:grpChg>
        <pc:grpChg chg="add mod">
          <ac:chgData name="Sven Van de Velde" userId="00b08bc3e1e83696" providerId="LiveId" clId="{A25D7637-D0B6-4F5D-BABA-66A05ED2ACB9}" dt="2022-11-03T08:09:50.571" v="5530" actId="1037"/>
          <ac:grpSpMkLst>
            <pc:docMk/>
            <pc:sldMk cId="3496050008" sldId="289"/>
            <ac:grpSpMk id="904" creationId="{CF712D53-A3B5-4E2B-52C0-F6BA37D7B699}"/>
          </ac:grpSpMkLst>
        </pc:grpChg>
        <pc:grpChg chg="add mod">
          <ac:chgData name="Sven Van de Velde" userId="00b08bc3e1e83696" providerId="LiveId" clId="{A25D7637-D0B6-4F5D-BABA-66A05ED2ACB9}" dt="2022-11-03T08:09:50.571" v="5530" actId="1037"/>
          <ac:grpSpMkLst>
            <pc:docMk/>
            <pc:sldMk cId="3496050008" sldId="289"/>
            <ac:grpSpMk id="907" creationId="{DEB3D3B3-C2B9-04C6-7119-722569C83810}"/>
          </ac:grpSpMkLst>
        </pc:grpChg>
        <pc:grpChg chg="add mod">
          <ac:chgData name="Sven Van de Velde" userId="00b08bc3e1e83696" providerId="LiveId" clId="{A25D7637-D0B6-4F5D-BABA-66A05ED2ACB9}" dt="2022-11-03T08:09:50.571" v="5530" actId="1037"/>
          <ac:grpSpMkLst>
            <pc:docMk/>
            <pc:sldMk cId="3496050008" sldId="289"/>
            <ac:grpSpMk id="911" creationId="{4AAD5F56-9907-CEA4-7BF5-D2D24D5FEAE7}"/>
          </ac:grpSpMkLst>
        </pc:grpChg>
        <pc:grpChg chg="add mod">
          <ac:chgData name="Sven Van de Velde" userId="00b08bc3e1e83696" providerId="LiveId" clId="{A25D7637-D0B6-4F5D-BABA-66A05ED2ACB9}" dt="2022-11-03T08:09:50.571" v="5530" actId="1037"/>
          <ac:grpSpMkLst>
            <pc:docMk/>
            <pc:sldMk cId="3496050008" sldId="289"/>
            <ac:grpSpMk id="914" creationId="{CB9D7C5A-D596-3AD2-EE96-67E381D4261F}"/>
          </ac:grpSpMkLst>
        </pc:grpChg>
        <pc:grpChg chg="add mod">
          <ac:chgData name="Sven Van de Velde" userId="00b08bc3e1e83696" providerId="LiveId" clId="{A25D7637-D0B6-4F5D-BABA-66A05ED2ACB9}" dt="2022-11-03T08:09:50.571" v="5530" actId="1037"/>
          <ac:grpSpMkLst>
            <pc:docMk/>
            <pc:sldMk cId="3496050008" sldId="289"/>
            <ac:grpSpMk id="917" creationId="{6A1A52BF-9FD0-F962-48ED-84E49A84F95D}"/>
          </ac:grpSpMkLst>
        </pc:grpChg>
        <pc:grpChg chg="add mod">
          <ac:chgData name="Sven Van de Velde" userId="00b08bc3e1e83696" providerId="LiveId" clId="{A25D7637-D0B6-4F5D-BABA-66A05ED2ACB9}" dt="2022-11-03T08:09:50.571" v="5530" actId="1037"/>
          <ac:grpSpMkLst>
            <pc:docMk/>
            <pc:sldMk cId="3496050008" sldId="289"/>
            <ac:grpSpMk id="920" creationId="{A52A422E-CC06-9EAE-D060-1D45DE5D3A46}"/>
          </ac:grpSpMkLst>
        </pc:grpChg>
        <pc:grpChg chg="add mod">
          <ac:chgData name="Sven Van de Velde" userId="00b08bc3e1e83696" providerId="LiveId" clId="{A25D7637-D0B6-4F5D-BABA-66A05ED2ACB9}" dt="2022-11-03T08:09:50.571" v="5530" actId="1037"/>
          <ac:grpSpMkLst>
            <pc:docMk/>
            <pc:sldMk cId="3496050008" sldId="289"/>
            <ac:grpSpMk id="926" creationId="{815D789D-0EC0-2D57-8FB6-35DA07755D9F}"/>
          </ac:grpSpMkLst>
        </pc:grpChg>
        <pc:grpChg chg="add mod">
          <ac:chgData name="Sven Van de Velde" userId="00b08bc3e1e83696" providerId="LiveId" clId="{A25D7637-D0B6-4F5D-BABA-66A05ED2ACB9}" dt="2022-11-03T08:09:50.571" v="5530" actId="1037"/>
          <ac:grpSpMkLst>
            <pc:docMk/>
            <pc:sldMk cId="3496050008" sldId="289"/>
            <ac:grpSpMk id="930" creationId="{6C9A281F-07DC-62BB-805E-86C8FE58D940}"/>
          </ac:grpSpMkLst>
        </pc:grpChg>
        <pc:grpChg chg="add del mod">
          <ac:chgData name="Sven Van de Velde" userId="00b08bc3e1e83696" providerId="LiveId" clId="{A25D7637-D0B6-4F5D-BABA-66A05ED2ACB9}" dt="2022-11-03T06:30:16.944" v="2739" actId="478"/>
          <ac:grpSpMkLst>
            <pc:docMk/>
            <pc:sldMk cId="3496050008" sldId="289"/>
            <ac:grpSpMk id="941" creationId="{940EC0F3-AD40-E828-EE28-1A56ABCDD8FD}"/>
          </ac:grpSpMkLst>
        </pc:grpChg>
        <pc:grpChg chg="add mod">
          <ac:chgData name="Sven Van de Velde" userId="00b08bc3e1e83696" providerId="LiveId" clId="{A25D7637-D0B6-4F5D-BABA-66A05ED2ACB9}" dt="2022-11-03T08:09:50.571" v="5530" actId="1037"/>
          <ac:grpSpMkLst>
            <pc:docMk/>
            <pc:sldMk cId="3496050008" sldId="289"/>
            <ac:grpSpMk id="944" creationId="{1EEFDD37-D3BD-E546-8054-B0B48ABD75E7}"/>
          </ac:grpSpMkLst>
        </pc:grpChg>
        <pc:grpChg chg="add mod">
          <ac:chgData name="Sven Van de Velde" userId="00b08bc3e1e83696" providerId="LiveId" clId="{A25D7637-D0B6-4F5D-BABA-66A05ED2ACB9}" dt="2022-11-03T08:09:50.571" v="5530" actId="1037"/>
          <ac:grpSpMkLst>
            <pc:docMk/>
            <pc:sldMk cId="3496050008" sldId="289"/>
            <ac:grpSpMk id="948" creationId="{1D2C2CCF-14EA-029D-70CE-E2D247BB4E67}"/>
          </ac:grpSpMkLst>
        </pc:grpChg>
        <pc:grpChg chg="add mod">
          <ac:chgData name="Sven Van de Velde" userId="00b08bc3e1e83696" providerId="LiveId" clId="{A25D7637-D0B6-4F5D-BABA-66A05ED2ACB9}" dt="2022-11-03T08:09:50.571" v="5530" actId="1037"/>
          <ac:grpSpMkLst>
            <pc:docMk/>
            <pc:sldMk cId="3496050008" sldId="289"/>
            <ac:grpSpMk id="951" creationId="{6E028DF2-D5BF-BDBF-F663-4751D46DFE9D}"/>
          </ac:grpSpMkLst>
        </pc:grpChg>
        <pc:grpChg chg="add mod">
          <ac:chgData name="Sven Van de Velde" userId="00b08bc3e1e83696" providerId="LiveId" clId="{A25D7637-D0B6-4F5D-BABA-66A05ED2ACB9}" dt="2022-11-03T08:09:50.571" v="5530" actId="1037"/>
          <ac:grpSpMkLst>
            <pc:docMk/>
            <pc:sldMk cId="3496050008" sldId="289"/>
            <ac:grpSpMk id="954" creationId="{EC504326-C992-D84B-FBEC-A25AE8D6ED22}"/>
          </ac:grpSpMkLst>
        </pc:grpChg>
        <pc:grpChg chg="add mod">
          <ac:chgData name="Sven Van de Velde" userId="00b08bc3e1e83696" providerId="LiveId" clId="{A25D7637-D0B6-4F5D-BABA-66A05ED2ACB9}" dt="2022-11-03T08:09:50.571" v="5530" actId="1037"/>
          <ac:grpSpMkLst>
            <pc:docMk/>
            <pc:sldMk cId="3496050008" sldId="289"/>
            <ac:grpSpMk id="957" creationId="{8304DFE7-0538-19B2-B4A5-6D013030D50D}"/>
          </ac:grpSpMkLst>
        </pc:grpChg>
        <pc:grpChg chg="add mod">
          <ac:chgData name="Sven Van de Velde" userId="00b08bc3e1e83696" providerId="LiveId" clId="{A25D7637-D0B6-4F5D-BABA-66A05ED2ACB9}" dt="2022-11-03T08:09:50.571" v="5530" actId="1037"/>
          <ac:grpSpMkLst>
            <pc:docMk/>
            <pc:sldMk cId="3496050008" sldId="289"/>
            <ac:grpSpMk id="962" creationId="{8A54152F-8D02-FBA7-DEA0-5035BFB3DC4E}"/>
          </ac:grpSpMkLst>
        </pc:grpChg>
        <pc:grpChg chg="add mod">
          <ac:chgData name="Sven Van de Velde" userId="00b08bc3e1e83696" providerId="LiveId" clId="{A25D7637-D0B6-4F5D-BABA-66A05ED2ACB9}" dt="2022-11-03T08:09:50.571" v="5530" actId="1037"/>
          <ac:grpSpMkLst>
            <pc:docMk/>
            <pc:sldMk cId="3496050008" sldId="289"/>
            <ac:grpSpMk id="966" creationId="{A91B0C14-C7E2-EA24-D599-1B7DB626B2D3}"/>
          </ac:grpSpMkLst>
        </pc:grpChg>
        <pc:grpChg chg="add mod">
          <ac:chgData name="Sven Van de Velde" userId="00b08bc3e1e83696" providerId="LiveId" clId="{A25D7637-D0B6-4F5D-BABA-66A05ED2ACB9}" dt="2022-11-03T08:09:50.571" v="5530" actId="1037"/>
          <ac:grpSpMkLst>
            <pc:docMk/>
            <pc:sldMk cId="3496050008" sldId="289"/>
            <ac:grpSpMk id="969" creationId="{62AAC955-E779-9B9F-F67E-0F88239C46CC}"/>
          </ac:grpSpMkLst>
        </pc:grpChg>
        <pc:graphicFrameChg chg="del mod">
          <ac:chgData name="Sven Van de Velde" userId="00b08bc3e1e83696" providerId="LiveId" clId="{A25D7637-D0B6-4F5D-BABA-66A05ED2ACB9}" dt="2022-11-01T15:26:31.459" v="172" actId="478"/>
          <ac:graphicFrameMkLst>
            <pc:docMk/>
            <pc:sldMk cId="3496050008" sldId="289"/>
            <ac:graphicFrameMk id="116" creationId="{48405840-2EF2-3126-9ADE-159E85B62E13}"/>
          </ac:graphicFrameMkLst>
        </pc:graphicFrameChg>
        <pc:cxnChg chg="add del mod">
          <ac:chgData name="Sven Van de Velde" userId="00b08bc3e1e83696" providerId="LiveId" clId="{A25D7637-D0B6-4F5D-BABA-66A05ED2ACB9}" dt="2022-11-01T20:54:15.606" v="1243" actId="478"/>
          <ac:cxnSpMkLst>
            <pc:docMk/>
            <pc:sldMk cId="3496050008" sldId="289"/>
            <ac:cxnSpMk id="3" creationId="{42E1DDC8-EACF-C00E-4C31-9D07E86BD69E}"/>
          </ac:cxnSpMkLst>
        </pc:cxnChg>
        <pc:cxnChg chg="add del mod">
          <ac:chgData name="Sven Van de Velde" userId="00b08bc3e1e83696" providerId="LiveId" clId="{A25D7637-D0B6-4F5D-BABA-66A05ED2ACB9}" dt="2022-11-01T20:49:54.628" v="1185" actId="478"/>
          <ac:cxnSpMkLst>
            <pc:docMk/>
            <pc:sldMk cId="3496050008" sldId="289"/>
            <ac:cxnSpMk id="73" creationId="{A9BB399A-B0F1-8BE2-AD53-94DC255EC02C}"/>
          </ac:cxnSpMkLst>
        </pc:cxnChg>
        <pc:cxnChg chg="add del mod">
          <ac:chgData name="Sven Van de Velde" userId="00b08bc3e1e83696" providerId="LiveId" clId="{A25D7637-D0B6-4F5D-BABA-66A05ED2ACB9}" dt="2022-11-01T20:49:54.628" v="1185" actId="478"/>
          <ac:cxnSpMkLst>
            <pc:docMk/>
            <pc:sldMk cId="3496050008" sldId="289"/>
            <ac:cxnSpMk id="75" creationId="{A98919D5-8D53-2AA6-251F-EF4CFD46045B}"/>
          </ac:cxnSpMkLst>
        </pc:cxnChg>
        <pc:cxnChg chg="add del mod">
          <ac:chgData name="Sven Van de Velde" userId="00b08bc3e1e83696" providerId="LiveId" clId="{A25D7637-D0B6-4F5D-BABA-66A05ED2ACB9}" dt="2022-11-02T07:16:59.314" v="1673" actId="478"/>
          <ac:cxnSpMkLst>
            <pc:docMk/>
            <pc:sldMk cId="3496050008" sldId="289"/>
            <ac:cxnSpMk id="133" creationId="{9F5863C1-6FD5-500D-F733-A167BFFCC3FB}"/>
          </ac:cxnSpMkLst>
        </pc:cxnChg>
        <pc:cxnChg chg="add del mod">
          <ac:chgData name="Sven Van de Velde" userId="00b08bc3e1e83696" providerId="LiveId" clId="{A25D7637-D0B6-4F5D-BABA-66A05ED2ACB9}" dt="2022-11-02T07:16:59.314" v="1673" actId="478"/>
          <ac:cxnSpMkLst>
            <pc:docMk/>
            <pc:sldMk cId="3496050008" sldId="289"/>
            <ac:cxnSpMk id="135" creationId="{EB053001-DFB2-AB5E-48A0-374D9C1528BC}"/>
          </ac:cxnSpMkLst>
        </pc:cxnChg>
        <pc:cxnChg chg="add del mod ord">
          <ac:chgData name="Sven Van de Velde" userId="00b08bc3e1e83696" providerId="LiveId" clId="{A25D7637-D0B6-4F5D-BABA-66A05ED2ACB9}" dt="2022-11-01T15:40:04.985" v="591" actId="478"/>
          <ac:cxnSpMkLst>
            <pc:docMk/>
            <pc:sldMk cId="3496050008" sldId="289"/>
            <ac:cxnSpMk id="174" creationId="{D1F79743-5899-C6CA-1FB8-559411461FCB}"/>
          </ac:cxnSpMkLst>
        </pc:cxnChg>
        <pc:cxnChg chg="del mod">
          <ac:chgData name="Sven Van de Velde" userId="00b08bc3e1e83696" providerId="LiveId" clId="{A25D7637-D0B6-4F5D-BABA-66A05ED2ACB9}" dt="2022-11-02T07:03:18.304" v="1644" actId="478"/>
          <ac:cxnSpMkLst>
            <pc:docMk/>
            <pc:sldMk cId="3496050008" sldId="289"/>
            <ac:cxnSpMk id="177" creationId="{1DAF7664-EEEE-11B5-9D53-9A8EBA1319F2}"/>
          </ac:cxnSpMkLst>
        </pc:cxnChg>
        <pc:cxnChg chg="add del mod">
          <ac:chgData name="Sven Van de Velde" userId="00b08bc3e1e83696" providerId="LiveId" clId="{A25D7637-D0B6-4F5D-BABA-66A05ED2ACB9}" dt="2022-11-02T07:16:59.314" v="1673" actId="478"/>
          <ac:cxnSpMkLst>
            <pc:docMk/>
            <pc:sldMk cId="3496050008" sldId="289"/>
            <ac:cxnSpMk id="202" creationId="{89E223A8-F886-0916-BAEF-844D6A1B13A7}"/>
          </ac:cxnSpMkLst>
        </pc:cxnChg>
        <pc:cxnChg chg="add del mod">
          <ac:chgData name="Sven Van de Velde" userId="00b08bc3e1e83696" providerId="LiveId" clId="{A25D7637-D0B6-4F5D-BABA-66A05ED2ACB9}" dt="2022-11-01T15:47:43.026" v="701" actId="478"/>
          <ac:cxnSpMkLst>
            <pc:docMk/>
            <pc:sldMk cId="3496050008" sldId="289"/>
            <ac:cxnSpMk id="205" creationId="{3A11D467-AC41-91D6-9F0A-10A2125B1F5D}"/>
          </ac:cxnSpMkLst>
        </pc:cxnChg>
        <pc:cxnChg chg="add del mod">
          <ac:chgData name="Sven Van de Velde" userId="00b08bc3e1e83696" providerId="LiveId" clId="{A25D7637-D0B6-4F5D-BABA-66A05ED2ACB9}" dt="2022-11-01T15:47:44.372" v="702" actId="478"/>
          <ac:cxnSpMkLst>
            <pc:docMk/>
            <pc:sldMk cId="3496050008" sldId="289"/>
            <ac:cxnSpMk id="207" creationId="{18C309D5-629F-3660-0F8C-2288466DC749}"/>
          </ac:cxnSpMkLst>
        </pc:cxnChg>
        <pc:cxnChg chg="add del mod">
          <ac:chgData name="Sven Van de Velde" userId="00b08bc3e1e83696" providerId="LiveId" clId="{A25D7637-D0B6-4F5D-BABA-66A05ED2ACB9}" dt="2022-11-02T07:16:59.314" v="1673" actId="478"/>
          <ac:cxnSpMkLst>
            <pc:docMk/>
            <pc:sldMk cId="3496050008" sldId="289"/>
            <ac:cxnSpMk id="258" creationId="{9927FD5B-2EA6-E668-93D0-5AAD90F14020}"/>
          </ac:cxnSpMkLst>
        </pc:cxnChg>
        <pc:cxnChg chg="add del mod">
          <ac:chgData name="Sven Van de Velde" userId="00b08bc3e1e83696" providerId="LiveId" clId="{A25D7637-D0B6-4F5D-BABA-66A05ED2ACB9}" dt="2022-11-02T07:16:59.314" v="1673" actId="478"/>
          <ac:cxnSpMkLst>
            <pc:docMk/>
            <pc:sldMk cId="3496050008" sldId="289"/>
            <ac:cxnSpMk id="283" creationId="{E751C20E-20F5-F006-4784-D190511C84B9}"/>
          </ac:cxnSpMkLst>
        </pc:cxnChg>
        <pc:cxnChg chg="add del mod">
          <ac:chgData name="Sven Van de Velde" userId="00b08bc3e1e83696" providerId="LiveId" clId="{A25D7637-D0B6-4F5D-BABA-66A05ED2ACB9}" dt="2022-11-02T07:16:59.314" v="1673" actId="478"/>
          <ac:cxnSpMkLst>
            <pc:docMk/>
            <pc:sldMk cId="3496050008" sldId="289"/>
            <ac:cxnSpMk id="287" creationId="{595BCD8C-BFAD-D698-E49D-1B67548174E0}"/>
          </ac:cxnSpMkLst>
        </pc:cxnChg>
        <pc:cxnChg chg="add del mod">
          <ac:chgData name="Sven Van de Velde" userId="00b08bc3e1e83696" providerId="LiveId" clId="{A25D7637-D0B6-4F5D-BABA-66A05ED2ACB9}" dt="2022-11-02T07:16:59.314" v="1673" actId="478"/>
          <ac:cxnSpMkLst>
            <pc:docMk/>
            <pc:sldMk cId="3496050008" sldId="289"/>
            <ac:cxnSpMk id="336" creationId="{E4B679E3-A2CD-1052-3F94-A29F0615FD7A}"/>
          </ac:cxnSpMkLst>
        </pc:cxnChg>
        <pc:cxnChg chg="add del mod">
          <ac:chgData name="Sven Van de Velde" userId="00b08bc3e1e83696" providerId="LiveId" clId="{A25D7637-D0B6-4F5D-BABA-66A05ED2ACB9}" dt="2022-11-01T20:54:08.880" v="1242" actId="478"/>
          <ac:cxnSpMkLst>
            <pc:docMk/>
            <pc:sldMk cId="3496050008" sldId="289"/>
            <ac:cxnSpMk id="340" creationId="{24F5FDAD-3813-8834-7452-A6F25DF660CC}"/>
          </ac:cxnSpMkLst>
        </pc:cxnChg>
        <pc:cxnChg chg="add del mod">
          <ac:chgData name="Sven Van de Velde" userId="00b08bc3e1e83696" providerId="LiveId" clId="{A25D7637-D0B6-4F5D-BABA-66A05ED2ACB9}" dt="2022-11-02T07:16:59.314" v="1673" actId="478"/>
          <ac:cxnSpMkLst>
            <pc:docMk/>
            <pc:sldMk cId="3496050008" sldId="289"/>
            <ac:cxnSpMk id="389" creationId="{B36E3106-C2CA-8653-4224-A8BDAEE2D0F9}"/>
          </ac:cxnSpMkLst>
        </pc:cxnChg>
        <pc:cxnChg chg="add del mod">
          <ac:chgData name="Sven Van de Velde" userId="00b08bc3e1e83696" providerId="LiveId" clId="{A25D7637-D0B6-4F5D-BABA-66A05ED2ACB9}" dt="2022-11-01T20:54:08.880" v="1242" actId="478"/>
          <ac:cxnSpMkLst>
            <pc:docMk/>
            <pc:sldMk cId="3496050008" sldId="289"/>
            <ac:cxnSpMk id="393" creationId="{158153B1-10F7-637C-FC44-67591CFF2DA4}"/>
          </ac:cxnSpMkLst>
        </pc:cxnChg>
        <pc:cxnChg chg="add del mod">
          <ac:chgData name="Sven Van de Velde" userId="00b08bc3e1e83696" providerId="LiveId" clId="{A25D7637-D0B6-4F5D-BABA-66A05ED2ACB9}" dt="2022-11-02T07:16:59.314" v="1673" actId="478"/>
          <ac:cxnSpMkLst>
            <pc:docMk/>
            <pc:sldMk cId="3496050008" sldId="289"/>
            <ac:cxnSpMk id="533" creationId="{55FC74AB-39DA-6CBC-69F9-D7937365B1D6}"/>
          </ac:cxnSpMkLst>
        </pc:cxnChg>
        <pc:cxnChg chg="add del mod">
          <ac:chgData name="Sven Van de Velde" userId="00b08bc3e1e83696" providerId="LiveId" clId="{A25D7637-D0B6-4F5D-BABA-66A05ED2ACB9}" dt="2022-11-01T20:58:59.711" v="1273" actId="478"/>
          <ac:cxnSpMkLst>
            <pc:docMk/>
            <pc:sldMk cId="3496050008" sldId="289"/>
            <ac:cxnSpMk id="536" creationId="{7F3055C6-2EBE-800D-DEA8-D95E86685D49}"/>
          </ac:cxnSpMkLst>
        </pc:cxnChg>
        <pc:cxnChg chg="add del mod">
          <ac:chgData name="Sven Van de Velde" userId="00b08bc3e1e83696" providerId="LiveId" clId="{A25D7637-D0B6-4F5D-BABA-66A05ED2ACB9}" dt="2022-11-02T07:18:27.605" v="1689" actId="478"/>
          <ac:cxnSpMkLst>
            <pc:docMk/>
            <pc:sldMk cId="3496050008" sldId="289"/>
            <ac:cxnSpMk id="544" creationId="{AB385C4C-DE53-526C-D111-67390D83650F}"/>
          </ac:cxnSpMkLst>
        </pc:cxnChg>
        <pc:cxnChg chg="add mod">
          <ac:chgData name="Sven Van de Velde" userId="00b08bc3e1e83696" providerId="LiveId" clId="{A25D7637-D0B6-4F5D-BABA-66A05ED2ACB9}" dt="2022-11-03T11:39:29.037" v="8122" actId="208"/>
          <ac:cxnSpMkLst>
            <pc:docMk/>
            <pc:sldMk cId="3496050008" sldId="289"/>
            <ac:cxnSpMk id="808" creationId="{FFFA2C60-6013-DEFF-8C92-8F1C1878A46E}"/>
          </ac:cxnSpMkLst>
        </pc:cxnChg>
        <pc:cxnChg chg="add del mod">
          <ac:chgData name="Sven Van de Velde" userId="00b08bc3e1e83696" providerId="LiveId" clId="{A25D7637-D0B6-4F5D-BABA-66A05ED2ACB9}" dt="2022-11-03T06:52:04.875" v="3038" actId="478"/>
          <ac:cxnSpMkLst>
            <pc:docMk/>
            <pc:sldMk cId="3496050008" sldId="289"/>
            <ac:cxnSpMk id="819" creationId="{B9FBC4B7-74CF-5072-3F34-ED6C9FF4BE0C}"/>
          </ac:cxnSpMkLst>
        </pc:cxnChg>
        <pc:cxnChg chg="add mod">
          <ac:chgData name="Sven Van de Velde" userId="00b08bc3e1e83696" providerId="LiveId" clId="{A25D7637-D0B6-4F5D-BABA-66A05ED2ACB9}" dt="2022-11-03T11:39:34.318" v="8123" actId="208"/>
          <ac:cxnSpMkLst>
            <pc:docMk/>
            <pc:sldMk cId="3496050008" sldId="289"/>
            <ac:cxnSpMk id="825" creationId="{45D0571F-AD5D-5DD4-F24F-BF6BA53FE5A0}"/>
          </ac:cxnSpMkLst>
        </pc:cxnChg>
        <pc:cxnChg chg="add mod">
          <ac:chgData name="Sven Van de Velde" userId="00b08bc3e1e83696" providerId="LiveId" clId="{A25D7637-D0B6-4F5D-BABA-66A05ED2ACB9}" dt="2022-11-03T11:39:42.898" v="8124" actId="208"/>
          <ac:cxnSpMkLst>
            <pc:docMk/>
            <pc:sldMk cId="3496050008" sldId="289"/>
            <ac:cxnSpMk id="847" creationId="{1582B70C-E7F6-A569-609C-6BEF0E567E8A}"/>
          </ac:cxnSpMkLst>
        </pc:cxnChg>
        <pc:cxnChg chg="add mod">
          <ac:chgData name="Sven Van de Velde" userId="00b08bc3e1e83696" providerId="LiveId" clId="{A25D7637-D0B6-4F5D-BABA-66A05ED2ACB9}" dt="2022-11-03T11:39:42.898" v="8124" actId="208"/>
          <ac:cxnSpMkLst>
            <pc:docMk/>
            <pc:sldMk cId="3496050008" sldId="289"/>
            <ac:cxnSpMk id="850" creationId="{22552F0C-66FA-4B19-55D3-D210E3DF58BD}"/>
          </ac:cxnSpMkLst>
        </pc:cxnChg>
        <pc:cxnChg chg="add mod">
          <ac:chgData name="Sven Van de Velde" userId="00b08bc3e1e83696" providerId="LiveId" clId="{A25D7637-D0B6-4F5D-BABA-66A05ED2ACB9}" dt="2022-11-03T08:09:50.571" v="5530" actId="1037"/>
          <ac:cxnSpMkLst>
            <pc:docMk/>
            <pc:sldMk cId="3496050008" sldId="289"/>
            <ac:cxnSpMk id="853" creationId="{4DEB0C28-8E49-0EBE-B520-31E3C234B06D}"/>
          </ac:cxnSpMkLst>
        </pc:cxnChg>
        <pc:cxnChg chg="add del mod">
          <ac:chgData name="Sven Van de Velde" userId="00b08bc3e1e83696" providerId="LiveId" clId="{A25D7637-D0B6-4F5D-BABA-66A05ED2ACB9}" dt="2022-11-03T06:53:40.504" v="3052" actId="478"/>
          <ac:cxnSpMkLst>
            <pc:docMk/>
            <pc:sldMk cId="3496050008" sldId="289"/>
            <ac:cxnSpMk id="885" creationId="{CA7BB69F-9E30-DC1C-7B74-55360DDA1D96}"/>
          </ac:cxnSpMkLst>
        </pc:cxnChg>
        <pc:cxnChg chg="add del mod">
          <ac:chgData name="Sven Van de Velde" userId="00b08bc3e1e83696" providerId="LiveId" clId="{A25D7637-D0B6-4F5D-BABA-66A05ED2ACB9}" dt="2022-11-03T06:53:45.729" v="3053" actId="478"/>
          <ac:cxnSpMkLst>
            <pc:docMk/>
            <pc:sldMk cId="3496050008" sldId="289"/>
            <ac:cxnSpMk id="886" creationId="{977D2F19-7FCA-BB68-1A9F-DF869C22A6DC}"/>
          </ac:cxnSpMkLst>
        </pc:cxnChg>
        <pc:cxnChg chg="add del mod">
          <ac:chgData name="Sven Van de Velde" userId="00b08bc3e1e83696" providerId="LiveId" clId="{A25D7637-D0B6-4F5D-BABA-66A05ED2ACB9}" dt="2022-11-03T06:26:09.102" v="2693" actId="478"/>
          <ac:cxnSpMkLst>
            <pc:docMk/>
            <pc:sldMk cId="3496050008" sldId="289"/>
            <ac:cxnSpMk id="887" creationId="{3C9FB64A-6E0E-3912-E403-E5B47B8472B3}"/>
          </ac:cxnSpMkLst>
        </pc:cxnChg>
        <pc:cxnChg chg="add mod">
          <ac:chgData name="Sven Van de Velde" userId="00b08bc3e1e83696" providerId="LiveId" clId="{A25D7637-D0B6-4F5D-BABA-66A05ED2ACB9}" dt="2022-11-03T11:39:48.554" v="8125" actId="208"/>
          <ac:cxnSpMkLst>
            <pc:docMk/>
            <pc:sldMk cId="3496050008" sldId="289"/>
            <ac:cxnSpMk id="892" creationId="{F348C5A3-C9C2-C5F2-F0F5-92BF75FEEB7E}"/>
          </ac:cxnSpMkLst>
        </pc:cxnChg>
        <pc:cxnChg chg="add del mod">
          <ac:chgData name="Sven Van de Velde" userId="00b08bc3e1e83696" providerId="LiveId" clId="{A25D7637-D0B6-4F5D-BABA-66A05ED2ACB9}" dt="2022-11-03T06:54:08.928" v="3055" actId="478"/>
          <ac:cxnSpMkLst>
            <pc:docMk/>
            <pc:sldMk cId="3496050008" sldId="289"/>
            <ac:cxnSpMk id="923" creationId="{251056B8-856D-3759-3299-C45375799DC4}"/>
          </ac:cxnSpMkLst>
        </pc:cxnChg>
        <pc:cxnChg chg="add mod">
          <ac:chgData name="Sven Van de Velde" userId="00b08bc3e1e83696" providerId="LiveId" clId="{A25D7637-D0B6-4F5D-BABA-66A05ED2ACB9}" dt="2022-11-03T11:39:58.655" v="8126" actId="208"/>
          <ac:cxnSpMkLst>
            <pc:docMk/>
            <pc:sldMk cId="3496050008" sldId="289"/>
            <ac:cxnSpMk id="924" creationId="{3AF2F1CC-CC63-9BD1-1C1F-C5A3403143E0}"/>
          </ac:cxnSpMkLst>
        </pc:cxnChg>
        <pc:cxnChg chg="add mod">
          <ac:chgData name="Sven Van de Velde" userId="00b08bc3e1e83696" providerId="LiveId" clId="{A25D7637-D0B6-4F5D-BABA-66A05ED2ACB9}" dt="2022-11-03T08:09:50.571" v="5530" actId="1037"/>
          <ac:cxnSpMkLst>
            <pc:docMk/>
            <pc:sldMk cId="3496050008" sldId="289"/>
            <ac:cxnSpMk id="925" creationId="{3A23151A-BB07-2040-F2C4-3B6425A90A4F}"/>
          </ac:cxnSpMkLst>
        </pc:cxnChg>
        <pc:cxnChg chg="add mod">
          <ac:chgData name="Sven Van de Velde" userId="00b08bc3e1e83696" providerId="LiveId" clId="{A25D7637-D0B6-4F5D-BABA-66A05ED2ACB9}" dt="2022-11-03T11:39:58.655" v="8126" actId="208"/>
          <ac:cxnSpMkLst>
            <pc:docMk/>
            <pc:sldMk cId="3496050008" sldId="289"/>
            <ac:cxnSpMk id="929" creationId="{A999A554-6301-AD24-A4EB-13E20655F3E4}"/>
          </ac:cxnSpMkLst>
        </pc:cxnChg>
        <pc:cxnChg chg="add del mod">
          <ac:chgData name="Sven Van de Velde" userId="00b08bc3e1e83696" providerId="LiveId" clId="{A25D7637-D0B6-4F5D-BABA-66A05ED2ACB9}" dt="2022-11-03T06:54:39.987" v="3056" actId="478"/>
          <ac:cxnSpMkLst>
            <pc:docMk/>
            <pc:sldMk cId="3496050008" sldId="289"/>
            <ac:cxnSpMk id="960" creationId="{F64DCE98-72A6-0CF6-D577-81B938FB604B}"/>
          </ac:cxnSpMkLst>
        </pc:cxnChg>
        <pc:cxnChg chg="add del mod">
          <ac:chgData name="Sven Van de Velde" userId="00b08bc3e1e83696" providerId="LiveId" clId="{A25D7637-D0B6-4F5D-BABA-66A05ED2ACB9}" dt="2022-11-03T06:55:15.636" v="3062" actId="478"/>
          <ac:cxnSpMkLst>
            <pc:docMk/>
            <pc:sldMk cId="3496050008" sldId="289"/>
            <ac:cxnSpMk id="961" creationId="{45F4D3C8-F92E-97EC-CAFE-D13B8A1EF68F}"/>
          </ac:cxnSpMkLst>
        </pc:cxnChg>
        <pc:cxnChg chg="add del mod">
          <ac:chgData name="Sven Van de Velde" userId="00b08bc3e1e83696" providerId="LiveId" clId="{A25D7637-D0B6-4F5D-BABA-66A05ED2ACB9}" dt="2022-11-03T06:55:11.851" v="3061" actId="478"/>
          <ac:cxnSpMkLst>
            <pc:docMk/>
            <pc:sldMk cId="3496050008" sldId="289"/>
            <ac:cxnSpMk id="965" creationId="{C96F7D2C-7166-F551-FFDB-BD245E470FC3}"/>
          </ac:cxnSpMkLst>
        </pc:cxnChg>
        <pc:cxnChg chg="add mod">
          <ac:chgData name="Sven Van de Velde" userId="00b08bc3e1e83696" providerId="LiveId" clId="{A25D7637-D0B6-4F5D-BABA-66A05ED2ACB9}" dt="2022-11-03T11:40:04.193" v="8127" actId="208"/>
          <ac:cxnSpMkLst>
            <pc:docMk/>
            <pc:sldMk cId="3496050008" sldId="289"/>
            <ac:cxnSpMk id="972" creationId="{CB7E0603-2311-CD53-F34C-806BA8215B0C}"/>
          </ac:cxnSpMkLst>
        </pc:cxnChg>
      </pc:sldChg>
      <pc:sldChg chg="addSp delSp modSp add mod">
        <pc:chgData name="Sven Van de Velde" userId="00b08bc3e1e83696" providerId="LiveId" clId="{A25D7637-D0B6-4F5D-BABA-66A05ED2ACB9}" dt="2022-11-03T11:28:05.914" v="7771" actId="207"/>
        <pc:sldMkLst>
          <pc:docMk/>
          <pc:sldMk cId="158745503" sldId="290"/>
        </pc:sldMkLst>
        <pc:spChg chg="add mod">
          <ac:chgData name="Sven Van de Velde" userId="00b08bc3e1e83696" providerId="LiveId" clId="{A25D7637-D0B6-4F5D-BABA-66A05ED2ACB9}" dt="2022-11-03T08:07:26.005" v="5459" actId="1038"/>
          <ac:spMkLst>
            <pc:docMk/>
            <pc:sldMk cId="158745503" sldId="290"/>
            <ac:spMk id="2" creationId="{CCA81846-C623-E7E2-0C3E-170B11C206A9}"/>
          </ac:spMkLst>
        </pc:spChg>
        <pc:spChg chg="add mod">
          <ac:chgData name="Sven Van de Velde" userId="00b08bc3e1e83696" providerId="LiveId" clId="{A25D7637-D0B6-4F5D-BABA-66A05ED2ACB9}" dt="2022-11-03T08:42:00.109" v="5970" actId="14100"/>
          <ac:spMkLst>
            <pc:docMk/>
            <pc:sldMk cId="158745503" sldId="290"/>
            <ac:spMk id="3" creationId="{73AD06BB-CDC0-2317-387C-7DC85692B166}"/>
          </ac:spMkLst>
        </pc:spChg>
        <pc:spChg chg="mod">
          <ac:chgData name="Sven Van de Velde" userId="00b08bc3e1e83696" providerId="LiveId" clId="{A25D7637-D0B6-4F5D-BABA-66A05ED2ACB9}" dt="2022-11-03T06:39:29.840" v="2929"/>
          <ac:spMkLst>
            <pc:docMk/>
            <pc:sldMk cId="158745503" sldId="290"/>
            <ac:spMk id="5" creationId="{00D169C3-F261-2E2C-3001-F8E557FE64F2}"/>
          </ac:spMkLst>
        </pc:spChg>
        <pc:spChg chg="mod">
          <ac:chgData name="Sven Van de Velde" userId="00b08bc3e1e83696" providerId="LiveId" clId="{A25D7637-D0B6-4F5D-BABA-66A05ED2ACB9}" dt="2022-11-03T06:39:29.840" v="2929"/>
          <ac:spMkLst>
            <pc:docMk/>
            <pc:sldMk cId="158745503" sldId="290"/>
            <ac:spMk id="6" creationId="{2DD90799-EB97-8F90-FD8C-207D12464390}"/>
          </ac:spMkLst>
        </pc:spChg>
        <pc:spChg chg="add mod ord">
          <ac:chgData name="Sven Van de Velde" userId="00b08bc3e1e83696" providerId="LiveId" clId="{A25D7637-D0B6-4F5D-BABA-66A05ED2ACB9}" dt="2022-11-03T11:28:05.914" v="7771" actId="207"/>
          <ac:spMkLst>
            <pc:docMk/>
            <pc:sldMk cId="158745503" sldId="290"/>
            <ac:spMk id="7" creationId="{ECB8EF82-4735-D330-FA81-076E79EE3ED8}"/>
          </ac:spMkLst>
        </pc:spChg>
        <pc:spChg chg="mod">
          <ac:chgData name="Sven Van de Velde" userId="00b08bc3e1e83696" providerId="LiveId" clId="{A25D7637-D0B6-4F5D-BABA-66A05ED2ACB9}" dt="2022-11-03T06:58:06.508" v="3087" actId="207"/>
          <ac:spMkLst>
            <pc:docMk/>
            <pc:sldMk cId="158745503" sldId="290"/>
            <ac:spMk id="9" creationId="{9BD09134-2F24-AC41-38BD-EFB10905FB8C}"/>
          </ac:spMkLst>
        </pc:spChg>
        <pc:spChg chg="mod">
          <ac:chgData name="Sven Van de Velde" userId="00b08bc3e1e83696" providerId="LiveId" clId="{A25D7637-D0B6-4F5D-BABA-66A05ED2ACB9}" dt="2022-11-03T06:39:29.840" v="2929"/>
          <ac:spMkLst>
            <pc:docMk/>
            <pc:sldMk cId="158745503" sldId="290"/>
            <ac:spMk id="10" creationId="{0D93917D-D537-C983-4A5B-5407039B80A8}"/>
          </ac:spMkLst>
        </pc:spChg>
        <pc:spChg chg="mod">
          <ac:chgData name="Sven Van de Velde" userId="00b08bc3e1e83696" providerId="LiveId" clId="{A25D7637-D0B6-4F5D-BABA-66A05ED2ACB9}" dt="2022-11-03T07:47:52.268" v="4650" actId="1582"/>
          <ac:spMkLst>
            <pc:docMk/>
            <pc:sldMk cId="158745503" sldId="290"/>
            <ac:spMk id="12" creationId="{09458FDF-5CBC-F161-2D05-11493095EE81}"/>
          </ac:spMkLst>
        </pc:spChg>
        <pc:spChg chg="mod">
          <ac:chgData name="Sven Van de Velde" userId="00b08bc3e1e83696" providerId="LiveId" clId="{A25D7637-D0B6-4F5D-BABA-66A05ED2ACB9}" dt="2022-11-03T07:47:52.268" v="4650" actId="1582"/>
          <ac:spMkLst>
            <pc:docMk/>
            <pc:sldMk cId="158745503" sldId="290"/>
            <ac:spMk id="13" creationId="{1A06A1A8-1993-D537-1C80-ED3E9160732E}"/>
          </ac:spMkLst>
        </pc:spChg>
        <pc:spChg chg="mod">
          <ac:chgData name="Sven Van de Velde" userId="00b08bc3e1e83696" providerId="LiveId" clId="{A25D7637-D0B6-4F5D-BABA-66A05ED2ACB9}" dt="2022-11-03T06:42:08.595" v="2940" actId="20577"/>
          <ac:spMkLst>
            <pc:docMk/>
            <pc:sldMk cId="158745503" sldId="290"/>
            <ac:spMk id="15" creationId="{00E5AAEF-E61B-415A-394A-99D46D2E2D6F}"/>
          </ac:spMkLst>
        </pc:spChg>
        <pc:spChg chg="mod">
          <ac:chgData name="Sven Van de Velde" userId="00b08bc3e1e83696" providerId="LiveId" clId="{A25D7637-D0B6-4F5D-BABA-66A05ED2ACB9}" dt="2022-11-03T06:39:29.840" v="2929"/>
          <ac:spMkLst>
            <pc:docMk/>
            <pc:sldMk cId="158745503" sldId="290"/>
            <ac:spMk id="16" creationId="{771B6065-2466-BEAA-AEC2-216352CF540B}"/>
          </ac:spMkLst>
        </pc:spChg>
        <pc:spChg chg="mod">
          <ac:chgData name="Sven Van de Velde" userId="00b08bc3e1e83696" providerId="LiveId" clId="{A25D7637-D0B6-4F5D-BABA-66A05ED2ACB9}" dt="2022-11-03T06:39:29.840" v="2929"/>
          <ac:spMkLst>
            <pc:docMk/>
            <pc:sldMk cId="158745503" sldId="290"/>
            <ac:spMk id="18" creationId="{25072E0D-7152-A14F-3D2C-F738C965C4F3}"/>
          </ac:spMkLst>
        </pc:spChg>
        <pc:spChg chg="mod">
          <ac:chgData name="Sven Van de Velde" userId="00b08bc3e1e83696" providerId="LiveId" clId="{A25D7637-D0B6-4F5D-BABA-66A05ED2ACB9}" dt="2022-11-03T06:39:29.840" v="2929"/>
          <ac:spMkLst>
            <pc:docMk/>
            <pc:sldMk cId="158745503" sldId="290"/>
            <ac:spMk id="19" creationId="{AFD1B2F5-68C9-58CC-7724-4C863E222E84}"/>
          </ac:spMkLst>
        </pc:spChg>
        <pc:spChg chg="mod">
          <ac:chgData name="Sven Van de Velde" userId="00b08bc3e1e83696" providerId="LiveId" clId="{A25D7637-D0B6-4F5D-BABA-66A05ED2ACB9}" dt="2022-11-03T06:39:29.840" v="2929"/>
          <ac:spMkLst>
            <pc:docMk/>
            <pc:sldMk cId="158745503" sldId="290"/>
            <ac:spMk id="23" creationId="{67BE24B5-5568-7CCD-90B2-D8F688DA61F1}"/>
          </ac:spMkLst>
        </pc:spChg>
        <pc:spChg chg="mod">
          <ac:chgData name="Sven Van de Velde" userId="00b08bc3e1e83696" providerId="LiveId" clId="{A25D7637-D0B6-4F5D-BABA-66A05ED2ACB9}" dt="2022-11-03T06:39:29.840" v="2929"/>
          <ac:spMkLst>
            <pc:docMk/>
            <pc:sldMk cId="158745503" sldId="290"/>
            <ac:spMk id="24" creationId="{DE5E4645-498E-A0F7-EDFF-54D4A7339195}"/>
          </ac:spMkLst>
        </pc:spChg>
        <pc:spChg chg="mod">
          <ac:chgData name="Sven Van de Velde" userId="00b08bc3e1e83696" providerId="LiveId" clId="{A25D7637-D0B6-4F5D-BABA-66A05ED2ACB9}" dt="2022-11-03T06:39:29.840" v="2929"/>
          <ac:spMkLst>
            <pc:docMk/>
            <pc:sldMk cId="158745503" sldId="290"/>
            <ac:spMk id="27" creationId="{F16ED72E-4727-1A12-4DD2-8B358A2E2298}"/>
          </ac:spMkLst>
        </pc:spChg>
        <pc:spChg chg="mod">
          <ac:chgData name="Sven Van de Velde" userId="00b08bc3e1e83696" providerId="LiveId" clId="{A25D7637-D0B6-4F5D-BABA-66A05ED2ACB9}" dt="2022-11-03T06:39:29.840" v="2929"/>
          <ac:spMkLst>
            <pc:docMk/>
            <pc:sldMk cId="158745503" sldId="290"/>
            <ac:spMk id="28" creationId="{AD7D99A4-4BF9-0B75-EAA8-4F0361D0F9F6}"/>
          </ac:spMkLst>
        </pc:spChg>
        <pc:spChg chg="mod">
          <ac:chgData name="Sven Van de Velde" userId="00b08bc3e1e83696" providerId="LiveId" clId="{A25D7637-D0B6-4F5D-BABA-66A05ED2ACB9}" dt="2022-11-03T06:39:29.840" v="2929"/>
          <ac:spMkLst>
            <pc:docMk/>
            <pc:sldMk cId="158745503" sldId="290"/>
            <ac:spMk id="30" creationId="{19C50563-827B-9451-BA9A-1A59AEC715CF}"/>
          </ac:spMkLst>
        </pc:spChg>
        <pc:spChg chg="mod">
          <ac:chgData name="Sven Van de Velde" userId="00b08bc3e1e83696" providerId="LiveId" clId="{A25D7637-D0B6-4F5D-BABA-66A05ED2ACB9}" dt="2022-11-03T06:39:29.840" v="2929"/>
          <ac:spMkLst>
            <pc:docMk/>
            <pc:sldMk cId="158745503" sldId="290"/>
            <ac:spMk id="31" creationId="{F13C0531-761A-90FA-6CDC-A11256AC3309}"/>
          </ac:spMkLst>
        </pc:spChg>
        <pc:spChg chg="mod">
          <ac:chgData name="Sven Van de Velde" userId="00b08bc3e1e83696" providerId="LiveId" clId="{A25D7637-D0B6-4F5D-BABA-66A05ED2ACB9}" dt="2022-11-03T06:40:23.219" v="2932"/>
          <ac:spMkLst>
            <pc:docMk/>
            <pc:sldMk cId="158745503" sldId="290"/>
            <ac:spMk id="34" creationId="{D5B27EBA-8BD4-E056-74C6-22D7178B8ABB}"/>
          </ac:spMkLst>
        </pc:spChg>
        <pc:spChg chg="mod">
          <ac:chgData name="Sven Van de Velde" userId="00b08bc3e1e83696" providerId="LiveId" clId="{A25D7637-D0B6-4F5D-BABA-66A05ED2ACB9}" dt="2022-11-03T06:40:23.219" v="2932"/>
          <ac:spMkLst>
            <pc:docMk/>
            <pc:sldMk cId="158745503" sldId="290"/>
            <ac:spMk id="35" creationId="{3CE7FD9B-4486-9852-046C-BC02A99C9539}"/>
          </ac:spMkLst>
        </pc:spChg>
        <pc:spChg chg="mod">
          <ac:chgData name="Sven Van de Velde" userId="00b08bc3e1e83696" providerId="LiveId" clId="{A25D7637-D0B6-4F5D-BABA-66A05ED2ACB9}" dt="2022-11-03T06:40:52.820" v="2936"/>
          <ac:spMkLst>
            <pc:docMk/>
            <pc:sldMk cId="158745503" sldId="290"/>
            <ac:spMk id="37" creationId="{13E04817-2947-D9A1-BBEE-A461E8CCC562}"/>
          </ac:spMkLst>
        </pc:spChg>
        <pc:spChg chg="mod">
          <ac:chgData name="Sven Van de Velde" userId="00b08bc3e1e83696" providerId="LiveId" clId="{A25D7637-D0B6-4F5D-BABA-66A05ED2ACB9}" dt="2022-11-03T06:40:52.820" v="2936"/>
          <ac:spMkLst>
            <pc:docMk/>
            <pc:sldMk cId="158745503" sldId="290"/>
            <ac:spMk id="38" creationId="{2125CF70-F18F-1D36-EFA2-769DF73A86FB}"/>
          </ac:spMkLst>
        </pc:spChg>
        <pc:spChg chg="add mod">
          <ac:chgData name="Sven Van de Velde" userId="00b08bc3e1e83696" providerId="LiveId" clId="{A25D7637-D0B6-4F5D-BABA-66A05ED2ACB9}" dt="2022-11-03T08:07:26.005" v="5459" actId="1038"/>
          <ac:spMkLst>
            <pc:docMk/>
            <pc:sldMk cId="158745503" sldId="290"/>
            <ac:spMk id="53" creationId="{628CB547-6E3D-D368-FE9D-9511C78679FB}"/>
          </ac:spMkLst>
        </pc:spChg>
        <pc:spChg chg="add mod">
          <ac:chgData name="Sven Van de Velde" userId="00b08bc3e1e83696" providerId="LiveId" clId="{A25D7637-D0B6-4F5D-BABA-66A05ED2ACB9}" dt="2022-11-03T08:42:00.109" v="5970" actId="14100"/>
          <ac:spMkLst>
            <pc:docMk/>
            <pc:sldMk cId="158745503" sldId="290"/>
            <ac:spMk id="54" creationId="{101DAC59-8D66-83DA-A035-E41E5A2D03EE}"/>
          </ac:spMkLst>
        </pc:spChg>
        <pc:spChg chg="del mod">
          <ac:chgData name="Sven Van de Velde" userId="00b08bc3e1e83696" providerId="LiveId" clId="{A25D7637-D0B6-4F5D-BABA-66A05ED2ACB9}" dt="2022-11-03T08:38:56.752" v="5761" actId="478"/>
          <ac:spMkLst>
            <pc:docMk/>
            <pc:sldMk cId="158745503" sldId="290"/>
            <ac:spMk id="56" creationId="{A7117F5E-5777-8C33-651A-1B6848D789ED}"/>
          </ac:spMkLst>
        </pc:spChg>
        <pc:spChg chg="mod">
          <ac:chgData name="Sven Van de Velde" userId="00b08bc3e1e83696" providerId="LiveId" clId="{A25D7637-D0B6-4F5D-BABA-66A05ED2ACB9}" dt="2022-11-03T08:07:26.005" v="5459" actId="1038"/>
          <ac:spMkLst>
            <pc:docMk/>
            <pc:sldMk cId="158745503" sldId="290"/>
            <ac:spMk id="57" creationId="{6AE2ABD0-3FD9-366E-7309-71A8B42AAD7D}"/>
          </ac:spMkLst>
        </pc:spChg>
        <pc:spChg chg="mod">
          <ac:chgData name="Sven Van de Velde" userId="00b08bc3e1e83696" providerId="LiveId" clId="{A25D7637-D0B6-4F5D-BABA-66A05ED2ACB9}" dt="2022-11-03T08:07:26.005" v="5459" actId="1038"/>
          <ac:spMkLst>
            <pc:docMk/>
            <pc:sldMk cId="158745503" sldId="290"/>
            <ac:spMk id="58" creationId="{FA2E8B3D-1F01-8D1B-0E32-DFB54D0B16D4}"/>
          </ac:spMkLst>
        </pc:spChg>
        <pc:spChg chg="mod">
          <ac:chgData name="Sven Van de Velde" userId="00b08bc3e1e83696" providerId="LiveId" clId="{A25D7637-D0B6-4F5D-BABA-66A05ED2ACB9}" dt="2022-11-03T08:07:26.005" v="5459" actId="1038"/>
          <ac:spMkLst>
            <pc:docMk/>
            <pc:sldMk cId="158745503" sldId="290"/>
            <ac:spMk id="59" creationId="{6A90319A-C006-F4AE-5895-C51FA321CA4E}"/>
          </ac:spMkLst>
        </pc:spChg>
        <pc:spChg chg="mod">
          <ac:chgData name="Sven Van de Velde" userId="00b08bc3e1e83696" providerId="LiveId" clId="{A25D7637-D0B6-4F5D-BABA-66A05ED2ACB9}" dt="2022-11-03T08:07:26.005" v="5459" actId="1038"/>
          <ac:spMkLst>
            <pc:docMk/>
            <pc:sldMk cId="158745503" sldId="290"/>
            <ac:spMk id="60" creationId="{C28B6636-B391-06D6-85F2-81453D8D5F65}"/>
          </ac:spMkLst>
        </pc:spChg>
        <pc:spChg chg="mod">
          <ac:chgData name="Sven Van de Velde" userId="00b08bc3e1e83696" providerId="LiveId" clId="{A25D7637-D0B6-4F5D-BABA-66A05ED2ACB9}" dt="2022-11-03T08:07:26.005" v="5459" actId="1038"/>
          <ac:spMkLst>
            <pc:docMk/>
            <pc:sldMk cId="158745503" sldId="290"/>
            <ac:spMk id="61" creationId="{AB87F3D8-6722-C26A-F5C6-D21850BC2CCE}"/>
          </ac:spMkLst>
        </pc:spChg>
        <pc:spChg chg="mod">
          <ac:chgData name="Sven Van de Velde" userId="00b08bc3e1e83696" providerId="LiveId" clId="{A25D7637-D0B6-4F5D-BABA-66A05ED2ACB9}" dt="2022-11-03T08:07:26.005" v="5459" actId="1038"/>
          <ac:spMkLst>
            <pc:docMk/>
            <pc:sldMk cId="158745503" sldId="290"/>
            <ac:spMk id="62" creationId="{9EC49561-77FD-8077-731C-B25606E10839}"/>
          </ac:spMkLst>
        </pc:spChg>
        <pc:spChg chg="mod">
          <ac:chgData name="Sven Van de Velde" userId="00b08bc3e1e83696" providerId="LiveId" clId="{A25D7637-D0B6-4F5D-BABA-66A05ED2ACB9}" dt="2022-11-03T08:07:26.005" v="5459" actId="1038"/>
          <ac:spMkLst>
            <pc:docMk/>
            <pc:sldMk cId="158745503" sldId="290"/>
            <ac:spMk id="63" creationId="{5433B53E-433D-2B8F-F9D2-BF1864A6DD84}"/>
          </ac:spMkLst>
        </pc:spChg>
        <pc:spChg chg="mod">
          <ac:chgData name="Sven Van de Velde" userId="00b08bc3e1e83696" providerId="LiveId" clId="{A25D7637-D0B6-4F5D-BABA-66A05ED2ACB9}" dt="2022-11-03T08:07:26.005" v="5459" actId="1038"/>
          <ac:spMkLst>
            <pc:docMk/>
            <pc:sldMk cId="158745503" sldId="290"/>
            <ac:spMk id="64" creationId="{3CB6C8CE-9A3A-CF2A-44B5-3512F128522D}"/>
          </ac:spMkLst>
        </pc:spChg>
        <pc:spChg chg="mod">
          <ac:chgData name="Sven Van de Velde" userId="00b08bc3e1e83696" providerId="LiveId" clId="{A25D7637-D0B6-4F5D-BABA-66A05ED2ACB9}" dt="2022-11-03T07:08:58.902" v="3197" actId="20577"/>
          <ac:spMkLst>
            <pc:docMk/>
            <pc:sldMk cId="158745503" sldId="290"/>
            <ac:spMk id="66" creationId="{172CED29-968A-DFA2-C14C-25862B410976}"/>
          </ac:spMkLst>
        </pc:spChg>
        <pc:spChg chg="mod">
          <ac:chgData name="Sven Van de Velde" userId="00b08bc3e1e83696" providerId="LiveId" clId="{A25D7637-D0B6-4F5D-BABA-66A05ED2ACB9}" dt="2022-11-03T07:04:43.810" v="3148"/>
          <ac:spMkLst>
            <pc:docMk/>
            <pc:sldMk cId="158745503" sldId="290"/>
            <ac:spMk id="67" creationId="{D02FBA0E-4D90-70B1-117F-07E1246E2874}"/>
          </ac:spMkLst>
        </pc:spChg>
        <pc:spChg chg="mod">
          <ac:chgData name="Sven Van de Velde" userId="00b08bc3e1e83696" providerId="LiveId" clId="{A25D7637-D0B6-4F5D-BABA-66A05ED2ACB9}" dt="2022-11-03T08:09:33.695" v="5513" actId="20577"/>
          <ac:spMkLst>
            <pc:docMk/>
            <pc:sldMk cId="158745503" sldId="290"/>
            <ac:spMk id="69" creationId="{6096420B-5D72-0A3A-E581-B50CD0E7D67E}"/>
          </ac:spMkLst>
        </pc:spChg>
        <pc:spChg chg="mod">
          <ac:chgData name="Sven Van de Velde" userId="00b08bc3e1e83696" providerId="LiveId" clId="{A25D7637-D0B6-4F5D-BABA-66A05ED2ACB9}" dt="2022-11-03T07:47:52.268" v="4650" actId="1582"/>
          <ac:spMkLst>
            <pc:docMk/>
            <pc:sldMk cId="158745503" sldId="290"/>
            <ac:spMk id="70" creationId="{739AA895-4AA0-FA9D-72B9-432A7D51C996}"/>
          </ac:spMkLst>
        </pc:spChg>
        <pc:spChg chg="mod">
          <ac:chgData name="Sven Van de Velde" userId="00b08bc3e1e83696" providerId="LiveId" clId="{A25D7637-D0B6-4F5D-BABA-66A05ED2ACB9}" dt="2022-11-03T07:09:14.035" v="3201" actId="20577"/>
          <ac:spMkLst>
            <pc:docMk/>
            <pc:sldMk cId="158745503" sldId="290"/>
            <ac:spMk id="72" creationId="{6C29E2D6-4A81-BE1F-53EF-A55348C41CDD}"/>
          </ac:spMkLst>
        </pc:spChg>
        <pc:spChg chg="mod">
          <ac:chgData name="Sven Van de Velde" userId="00b08bc3e1e83696" providerId="LiveId" clId="{A25D7637-D0B6-4F5D-BABA-66A05ED2ACB9}" dt="2022-11-03T07:04:43.810" v="3148"/>
          <ac:spMkLst>
            <pc:docMk/>
            <pc:sldMk cId="158745503" sldId="290"/>
            <ac:spMk id="73" creationId="{4C7778F2-E1E4-E818-5AFA-B30F1977528F}"/>
          </ac:spMkLst>
        </pc:spChg>
        <pc:spChg chg="mod">
          <ac:chgData name="Sven Van de Velde" userId="00b08bc3e1e83696" providerId="LiveId" clId="{A25D7637-D0B6-4F5D-BABA-66A05ED2ACB9}" dt="2022-11-03T07:04:43.810" v="3148"/>
          <ac:spMkLst>
            <pc:docMk/>
            <pc:sldMk cId="158745503" sldId="290"/>
            <ac:spMk id="75" creationId="{34B925A2-B01D-EAB1-3B49-19981616962D}"/>
          </ac:spMkLst>
        </pc:spChg>
        <pc:spChg chg="mod">
          <ac:chgData name="Sven Van de Velde" userId="00b08bc3e1e83696" providerId="LiveId" clId="{A25D7637-D0B6-4F5D-BABA-66A05ED2ACB9}" dt="2022-11-03T07:04:43.810" v="3148"/>
          <ac:spMkLst>
            <pc:docMk/>
            <pc:sldMk cId="158745503" sldId="290"/>
            <ac:spMk id="76" creationId="{140F8619-A4F3-9B5A-AB41-7F21905AE289}"/>
          </ac:spMkLst>
        </pc:spChg>
        <pc:spChg chg="mod">
          <ac:chgData name="Sven Van de Velde" userId="00b08bc3e1e83696" providerId="LiveId" clId="{A25D7637-D0B6-4F5D-BABA-66A05ED2ACB9}" dt="2022-11-03T07:09:25.942" v="3203" actId="20577"/>
          <ac:spMkLst>
            <pc:docMk/>
            <pc:sldMk cId="158745503" sldId="290"/>
            <ac:spMk id="78" creationId="{63A5F2DC-BDBB-B607-E719-7746EF13D2BD}"/>
          </ac:spMkLst>
        </pc:spChg>
        <pc:spChg chg="mod">
          <ac:chgData name="Sven Van de Velde" userId="00b08bc3e1e83696" providerId="LiveId" clId="{A25D7637-D0B6-4F5D-BABA-66A05ED2ACB9}" dt="2022-11-03T07:04:43.810" v="3148"/>
          <ac:spMkLst>
            <pc:docMk/>
            <pc:sldMk cId="158745503" sldId="290"/>
            <ac:spMk id="79" creationId="{B5044933-DE1D-D1C9-4DBF-AD5B71324470}"/>
          </ac:spMkLst>
        </pc:spChg>
        <pc:spChg chg="mod">
          <ac:chgData name="Sven Van de Velde" userId="00b08bc3e1e83696" providerId="LiveId" clId="{A25D7637-D0B6-4F5D-BABA-66A05ED2ACB9}" dt="2022-11-03T07:09:34.434" v="3205" actId="20577"/>
          <ac:spMkLst>
            <pc:docMk/>
            <pc:sldMk cId="158745503" sldId="290"/>
            <ac:spMk id="81" creationId="{EF84AE14-B5B1-0F98-9570-575E804E86DB}"/>
          </ac:spMkLst>
        </pc:spChg>
        <pc:spChg chg="mod">
          <ac:chgData name="Sven Van de Velde" userId="00b08bc3e1e83696" providerId="LiveId" clId="{A25D7637-D0B6-4F5D-BABA-66A05ED2ACB9}" dt="2022-11-03T07:04:43.810" v="3148"/>
          <ac:spMkLst>
            <pc:docMk/>
            <pc:sldMk cId="158745503" sldId="290"/>
            <ac:spMk id="82" creationId="{33F38EB7-BB3F-6956-CA39-21B3CAFAB459}"/>
          </ac:spMkLst>
        </pc:spChg>
        <pc:spChg chg="mod">
          <ac:chgData name="Sven Van de Velde" userId="00b08bc3e1e83696" providerId="LiveId" clId="{A25D7637-D0B6-4F5D-BABA-66A05ED2ACB9}" dt="2022-11-03T07:04:43.810" v="3148"/>
          <ac:spMkLst>
            <pc:docMk/>
            <pc:sldMk cId="158745503" sldId="290"/>
            <ac:spMk id="84" creationId="{A730C5F6-32D6-9D9D-12D7-67807C50EE7A}"/>
          </ac:spMkLst>
        </pc:spChg>
        <pc:spChg chg="mod">
          <ac:chgData name="Sven Van de Velde" userId="00b08bc3e1e83696" providerId="LiveId" clId="{A25D7637-D0B6-4F5D-BABA-66A05ED2ACB9}" dt="2022-11-03T07:04:43.810" v="3148"/>
          <ac:spMkLst>
            <pc:docMk/>
            <pc:sldMk cId="158745503" sldId="290"/>
            <ac:spMk id="85" creationId="{C85EA04E-D3E3-E703-EE18-D9613DDB929F}"/>
          </ac:spMkLst>
        </pc:spChg>
        <pc:spChg chg="mod">
          <ac:chgData name="Sven Van de Velde" userId="00b08bc3e1e83696" providerId="LiveId" clId="{A25D7637-D0B6-4F5D-BABA-66A05ED2ACB9}" dt="2022-11-03T07:04:43.810" v="3148"/>
          <ac:spMkLst>
            <pc:docMk/>
            <pc:sldMk cId="158745503" sldId="290"/>
            <ac:spMk id="87" creationId="{E8D63A75-6F53-1EA2-4230-01BC8F933E39}"/>
          </ac:spMkLst>
        </pc:spChg>
        <pc:spChg chg="mod">
          <ac:chgData name="Sven Van de Velde" userId="00b08bc3e1e83696" providerId="LiveId" clId="{A25D7637-D0B6-4F5D-BABA-66A05ED2ACB9}" dt="2022-11-03T07:04:43.810" v="3148"/>
          <ac:spMkLst>
            <pc:docMk/>
            <pc:sldMk cId="158745503" sldId="290"/>
            <ac:spMk id="88" creationId="{D87FA7E5-BEFA-3C74-62DB-9438E7C6BD11}"/>
          </ac:spMkLst>
        </pc:spChg>
        <pc:spChg chg="mod">
          <ac:chgData name="Sven Van de Velde" userId="00b08bc3e1e83696" providerId="LiveId" clId="{A25D7637-D0B6-4F5D-BABA-66A05ED2ACB9}" dt="2022-11-03T07:05:48.703" v="3180"/>
          <ac:spMkLst>
            <pc:docMk/>
            <pc:sldMk cId="158745503" sldId="290"/>
            <ac:spMk id="96" creationId="{0EDF440A-94E5-E9AC-8216-B3A0D12230FC}"/>
          </ac:spMkLst>
        </pc:spChg>
        <pc:spChg chg="mod">
          <ac:chgData name="Sven Van de Velde" userId="00b08bc3e1e83696" providerId="LiveId" clId="{A25D7637-D0B6-4F5D-BABA-66A05ED2ACB9}" dt="2022-11-03T07:05:48.703" v="3180"/>
          <ac:spMkLst>
            <pc:docMk/>
            <pc:sldMk cId="158745503" sldId="290"/>
            <ac:spMk id="97" creationId="{8B841A52-163C-4C84-0A6D-25D3D24C1EB2}"/>
          </ac:spMkLst>
        </pc:spChg>
        <pc:spChg chg="add mod">
          <ac:chgData name="Sven Van de Velde" userId="00b08bc3e1e83696" providerId="LiveId" clId="{A25D7637-D0B6-4F5D-BABA-66A05ED2ACB9}" dt="2022-11-03T08:07:26.005" v="5459" actId="1038"/>
          <ac:spMkLst>
            <pc:docMk/>
            <pc:sldMk cId="158745503" sldId="290"/>
            <ac:spMk id="98" creationId="{689E4B31-E8C4-BBE8-CD57-0A9AE5B4E830}"/>
          </ac:spMkLst>
        </pc:spChg>
        <pc:spChg chg="add mod">
          <ac:chgData name="Sven Van de Velde" userId="00b08bc3e1e83696" providerId="LiveId" clId="{A25D7637-D0B6-4F5D-BABA-66A05ED2ACB9}" dt="2022-11-03T08:42:00.109" v="5970" actId="14100"/>
          <ac:spMkLst>
            <pc:docMk/>
            <pc:sldMk cId="158745503" sldId="290"/>
            <ac:spMk id="99" creationId="{D1198E47-DE73-88E0-D378-6BF83BB531E7}"/>
          </ac:spMkLst>
        </pc:spChg>
        <pc:spChg chg="mod">
          <ac:chgData name="Sven Van de Velde" userId="00b08bc3e1e83696" providerId="LiveId" clId="{A25D7637-D0B6-4F5D-BABA-66A05ED2ACB9}" dt="2022-11-03T07:10:14" v="3210"/>
          <ac:spMkLst>
            <pc:docMk/>
            <pc:sldMk cId="158745503" sldId="290"/>
            <ac:spMk id="101" creationId="{91AFAA24-D787-C4C1-51FA-344B4CD81D85}"/>
          </ac:spMkLst>
        </pc:spChg>
        <pc:spChg chg="mod">
          <ac:chgData name="Sven Van de Velde" userId="00b08bc3e1e83696" providerId="LiveId" clId="{A25D7637-D0B6-4F5D-BABA-66A05ED2ACB9}" dt="2022-11-03T07:10:14" v="3210"/>
          <ac:spMkLst>
            <pc:docMk/>
            <pc:sldMk cId="158745503" sldId="290"/>
            <ac:spMk id="102" creationId="{88C1CEE8-47B0-3936-5B72-8E0782FE5620}"/>
          </ac:spMkLst>
        </pc:spChg>
        <pc:spChg chg="add mod ord">
          <ac:chgData name="Sven Van de Velde" userId="00b08bc3e1e83696" providerId="LiveId" clId="{A25D7637-D0B6-4F5D-BABA-66A05ED2ACB9}" dt="2022-11-03T11:28:05.914" v="7771" actId="207"/>
          <ac:spMkLst>
            <pc:docMk/>
            <pc:sldMk cId="158745503" sldId="290"/>
            <ac:spMk id="103" creationId="{26220354-43F3-B5DD-0DB8-E3DD509A13AB}"/>
          </ac:spMkLst>
        </pc:spChg>
        <pc:spChg chg="mod">
          <ac:chgData name="Sven Van de Velde" userId="00b08bc3e1e83696" providerId="LiveId" clId="{A25D7637-D0B6-4F5D-BABA-66A05ED2ACB9}" dt="2022-11-03T07:11:45.531" v="3282" actId="20577"/>
          <ac:spMkLst>
            <pc:docMk/>
            <pc:sldMk cId="158745503" sldId="290"/>
            <ac:spMk id="105" creationId="{B2E9DB0F-98C4-9DC7-B9C1-B79A60A66CB0}"/>
          </ac:spMkLst>
        </pc:spChg>
        <pc:spChg chg="mod">
          <ac:chgData name="Sven Van de Velde" userId="00b08bc3e1e83696" providerId="LiveId" clId="{A25D7637-D0B6-4F5D-BABA-66A05ED2ACB9}" dt="2022-11-03T07:10:14" v="3210"/>
          <ac:spMkLst>
            <pc:docMk/>
            <pc:sldMk cId="158745503" sldId="290"/>
            <ac:spMk id="106" creationId="{28F56763-FFC8-1A15-7067-243381FAA4B1}"/>
          </ac:spMkLst>
        </pc:spChg>
        <pc:spChg chg="mod">
          <ac:chgData name="Sven Van de Velde" userId="00b08bc3e1e83696" providerId="LiveId" clId="{A25D7637-D0B6-4F5D-BABA-66A05ED2ACB9}" dt="2022-11-03T08:09:28.526" v="5512" actId="20577"/>
          <ac:spMkLst>
            <pc:docMk/>
            <pc:sldMk cId="158745503" sldId="290"/>
            <ac:spMk id="108" creationId="{E06986DA-7E63-101B-D92F-ABB375242347}"/>
          </ac:spMkLst>
        </pc:spChg>
        <pc:spChg chg="mod">
          <ac:chgData name="Sven Van de Velde" userId="00b08bc3e1e83696" providerId="LiveId" clId="{A25D7637-D0B6-4F5D-BABA-66A05ED2ACB9}" dt="2022-11-03T07:47:52.268" v="4650" actId="1582"/>
          <ac:spMkLst>
            <pc:docMk/>
            <pc:sldMk cId="158745503" sldId="290"/>
            <ac:spMk id="109" creationId="{B53D6AC8-1984-D47E-686C-4BB0B19832A8}"/>
          </ac:spMkLst>
        </pc:spChg>
        <pc:spChg chg="mod">
          <ac:chgData name="Sven Van de Velde" userId="00b08bc3e1e83696" providerId="LiveId" clId="{A25D7637-D0B6-4F5D-BABA-66A05ED2ACB9}" dt="2022-11-03T07:10:14" v="3210"/>
          <ac:spMkLst>
            <pc:docMk/>
            <pc:sldMk cId="158745503" sldId="290"/>
            <ac:spMk id="111" creationId="{5B6299A5-1A0C-B404-490B-6D738EB5EC93}"/>
          </ac:spMkLst>
        </pc:spChg>
        <pc:spChg chg="mod">
          <ac:chgData name="Sven Van de Velde" userId="00b08bc3e1e83696" providerId="LiveId" clId="{A25D7637-D0B6-4F5D-BABA-66A05ED2ACB9}" dt="2022-11-03T07:10:14" v="3210"/>
          <ac:spMkLst>
            <pc:docMk/>
            <pc:sldMk cId="158745503" sldId="290"/>
            <ac:spMk id="112" creationId="{D4ACE5C9-9CA5-6620-E407-73EEBA6EA9EE}"/>
          </ac:spMkLst>
        </pc:spChg>
        <pc:spChg chg="mod">
          <ac:chgData name="Sven Van de Velde" userId="00b08bc3e1e83696" providerId="LiveId" clId="{A25D7637-D0B6-4F5D-BABA-66A05ED2ACB9}" dt="2022-11-03T07:10:14" v="3210"/>
          <ac:spMkLst>
            <pc:docMk/>
            <pc:sldMk cId="158745503" sldId="290"/>
            <ac:spMk id="114" creationId="{869D0B4D-241D-B230-A5E7-915164B4DA10}"/>
          </ac:spMkLst>
        </pc:spChg>
        <pc:spChg chg="mod">
          <ac:chgData name="Sven Van de Velde" userId="00b08bc3e1e83696" providerId="LiveId" clId="{A25D7637-D0B6-4F5D-BABA-66A05ED2ACB9}" dt="2022-11-03T07:10:14" v="3210"/>
          <ac:spMkLst>
            <pc:docMk/>
            <pc:sldMk cId="158745503" sldId="290"/>
            <ac:spMk id="115" creationId="{C8069332-8FCA-C24B-318F-348EC0653C2C}"/>
          </ac:spMkLst>
        </pc:spChg>
        <pc:spChg chg="mod">
          <ac:chgData name="Sven Van de Velde" userId="00b08bc3e1e83696" providerId="LiveId" clId="{A25D7637-D0B6-4F5D-BABA-66A05ED2ACB9}" dt="2022-11-03T07:12:01.125" v="3284" actId="20577"/>
          <ac:spMkLst>
            <pc:docMk/>
            <pc:sldMk cId="158745503" sldId="290"/>
            <ac:spMk id="117" creationId="{4DD8BD80-3AF3-60B2-FAA1-0DAE0BDD8717}"/>
          </ac:spMkLst>
        </pc:spChg>
        <pc:spChg chg="mod">
          <ac:chgData name="Sven Van de Velde" userId="00b08bc3e1e83696" providerId="LiveId" clId="{A25D7637-D0B6-4F5D-BABA-66A05ED2ACB9}" dt="2022-11-03T07:10:14" v="3210"/>
          <ac:spMkLst>
            <pc:docMk/>
            <pc:sldMk cId="158745503" sldId="290"/>
            <ac:spMk id="118" creationId="{95DCB97F-07A1-A8CD-3A12-EAB513B64E18}"/>
          </ac:spMkLst>
        </pc:spChg>
        <pc:spChg chg="mod">
          <ac:chgData name="Sven Van de Velde" userId="00b08bc3e1e83696" providerId="LiveId" clId="{A25D7637-D0B6-4F5D-BABA-66A05ED2ACB9}" dt="2022-11-03T07:10:14" v="3210"/>
          <ac:spMkLst>
            <pc:docMk/>
            <pc:sldMk cId="158745503" sldId="290"/>
            <ac:spMk id="120" creationId="{3CC244CE-58D2-E780-11BE-36BDFFBB86A7}"/>
          </ac:spMkLst>
        </pc:spChg>
        <pc:spChg chg="mod">
          <ac:chgData name="Sven Van de Velde" userId="00b08bc3e1e83696" providerId="LiveId" clId="{A25D7637-D0B6-4F5D-BABA-66A05ED2ACB9}" dt="2022-11-03T07:10:14" v="3210"/>
          <ac:spMkLst>
            <pc:docMk/>
            <pc:sldMk cId="158745503" sldId="290"/>
            <ac:spMk id="121" creationId="{17416E95-D5B2-5D47-DA66-AF56D4ED84EC}"/>
          </ac:spMkLst>
        </pc:spChg>
        <pc:spChg chg="mod">
          <ac:chgData name="Sven Van de Velde" userId="00b08bc3e1e83696" providerId="LiveId" clId="{A25D7637-D0B6-4F5D-BABA-66A05ED2ACB9}" dt="2022-11-03T07:10:14" v="3210"/>
          <ac:spMkLst>
            <pc:docMk/>
            <pc:sldMk cId="158745503" sldId="290"/>
            <ac:spMk id="123" creationId="{1A0DFA84-9D64-A1A6-7BBE-6CB5D89779C2}"/>
          </ac:spMkLst>
        </pc:spChg>
        <pc:spChg chg="mod">
          <ac:chgData name="Sven Van de Velde" userId="00b08bc3e1e83696" providerId="LiveId" clId="{A25D7637-D0B6-4F5D-BABA-66A05ED2ACB9}" dt="2022-11-03T07:10:14" v="3210"/>
          <ac:spMkLst>
            <pc:docMk/>
            <pc:sldMk cId="158745503" sldId="290"/>
            <ac:spMk id="124" creationId="{AC08803B-4274-D6AB-C514-26C2067B9900}"/>
          </ac:spMkLst>
        </pc:spChg>
        <pc:spChg chg="mod">
          <ac:chgData name="Sven Van de Velde" userId="00b08bc3e1e83696" providerId="LiveId" clId="{A25D7637-D0B6-4F5D-BABA-66A05ED2ACB9}" dt="2022-11-03T07:10:14" v="3210"/>
          <ac:spMkLst>
            <pc:docMk/>
            <pc:sldMk cId="158745503" sldId="290"/>
            <ac:spMk id="126" creationId="{EC374709-DDEA-CEDE-A4EB-AD70BE22875F}"/>
          </ac:spMkLst>
        </pc:spChg>
        <pc:spChg chg="mod">
          <ac:chgData name="Sven Van de Velde" userId="00b08bc3e1e83696" providerId="LiveId" clId="{A25D7637-D0B6-4F5D-BABA-66A05ED2ACB9}" dt="2022-11-03T07:10:14" v="3210"/>
          <ac:spMkLst>
            <pc:docMk/>
            <pc:sldMk cId="158745503" sldId="290"/>
            <ac:spMk id="127" creationId="{A99961F5-2632-E67B-EDE8-FE530387AC53}"/>
          </ac:spMkLst>
        </pc:spChg>
        <pc:spChg chg="del">
          <ac:chgData name="Sven Van de Velde" userId="00b08bc3e1e83696" providerId="LiveId" clId="{A25D7637-D0B6-4F5D-BABA-66A05ED2ACB9}" dt="2022-11-03T06:36:47.497" v="2790" actId="478"/>
          <ac:spMkLst>
            <pc:docMk/>
            <pc:sldMk cId="158745503" sldId="290"/>
            <ac:spMk id="132" creationId="{B38D8443-7CB0-1A96-7778-6DAD8E69F43D}"/>
          </ac:spMkLst>
        </pc:spChg>
        <pc:spChg chg="del">
          <ac:chgData name="Sven Van de Velde" userId="00b08bc3e1e83696" providerId="LiveId" clId="{A25D7637-D0B6-4F5D-BABA-66A05ED2ACB9}" dt="2022-11-03T06:36:47.497" v="2790" actId="478"/>
          <ac:spMkLst>
            <pc:docMk/>
            <pc:sldMk cId="158745503" sldId="290"/>
            <ac:spMk id="199" creationId="{CB36069E-B0E4-D980-971A-0CF8A9503C79}"/>
          </ac:spMkLst>
        </pc:spChg>
        <pc:spChg chg="del">
          <ac:chgData name="Sven Van de Velde" userId="00b08bc3e1e83696" providerId="LiveId" clId="{A25D7637-D0B6-4F5D-BABA-66A05ED2ACB9}" dt="2022-11-03T06:36:47.497" v="2790" actId="478"/>
          <ac:spMkLst>
            <pc:docMk/>
            <pc:sldMk cId="158745503" sldId="290"/>
            <ac:spMk id="583" creationId="{E7A3F0DB-04F5-332A-99E2-8621CD887BC6}"/>
          </ac:spMkLst>
        </pc:spChg>
        <pc:spChg chg="del">
          <ac:chgData name="Sven Van de Velde" userId="00b08bc3e1e83696" providerId="LiveId" clId="{A25D7637-D0B6-4F5D-BABA-66A05ED2ACB9}" dt="2022-11-03T06:36:47.497" v="2790" actId="478"/>
          <ac:spMkLst>
            <pc:docMk/>
            <pc:sldMk cId="158745503" sldId="290"/>
            <ac:spMk id="609" creationId="{51BAFCE9-271F-A8E3-7B6A-804027E8E72F}"/>
          </ac:spMkLst>
        </pc:spChg>
        <pc:spChg chg="del">
          <ac:chgData name="Sven Van de Velde" userId="00b08bc3e1e83696" providerId="LiveId" clId="{A25D7637-D0B6-4F5D-BABA-66A05ED2ACB9}" dt="2022-11-03T06:36:47.497" v="2790" actId="478"/>
          <ac:spMkLst>
            <pc:docMk/>
            <pc:sldMk cId="158745503" sldId="290"/>
            <ac:spMk id="635" creationId="{3D1BBCEB-8A2B-76D9-CCCC-DF42F3C1B524}"/>
          </ac:spMkLst>
        </pc:spChg>
        <pc:spChg chg="del">
          <ac:chgData name="Sven Van de Velde" userId="00b08bc3e1e83696" providerId="LiveId" clId="{A25D7637-D0B6-4F5D-BABA-66A05ED2ACB9}" dt="2022-11-03T06:36:47.497" v="2790" actId="478"/>
          <ac:spMkLst>
            <pc:docMk/>
            <pc:sldMk cId="158745503" sldId="290"/>
            <ac:spMk id="661" creationId="{15D2F3B1-71F9-6885-1B25-705CD649E813}"/>
          </ac:spMkLst>
        </pc:spChg>
        <pc:spChg chg="del">
          <ac:chgData name="Sven Van de Velde" userId="00b08bc3e1e83696" providerId="LiveId" clId="{A25D7637-D0B6-4F5D-BABA-66A05ED2ACB9}" dt="2022-11-03T06:36:47.497" v="2790" actId="478"/>
          <ac:spMkLst>
            <pc:docMk/>
            <pc:sldMk cId="158745503" sldId="290"/>
            <ac:spMk id="705" creationId="{00CE4EFA-7492-81BA-BD0A-859C6E22EBE8}"/>
          </ac:spMkLst>
        </pc:spChg>
        <pc:spChg chg="del">
          <ac:chgData name="Sven Van de Velde" userId="00b08bc3e1e83696" providerId="LiveId" clId="{A25D7637-D0B6-4F5D-BABA-66A05ED2ACB9}" dt="2022-11-03T06:36:47.497" v="2790" actId="478"/>
          <ac:spMkLst>
            <pc:docMk/>
            <pc:sldMk cId="158745503" sldId="290"/>
            <ac:spMk id="730" creationId="{A3915F08-DC4D-89F1-1457-16B8DBBDA7B3}"/>
          </ac:spMkLst>
        </pc:spChg>
        <pc:spChg chg="del">
          <ac:chgData name="Sven Van de Velde" userId="00b08bc3e1e83696" providerId="LiveId" clId="{A25D7637-D0B6-4F5D-BABA-66A05ED2ACB9}" dt="2022-11-03T06:36:47.497" v="2790" actId="478"/>
          <ac:spMkLst>
            <pc:docMk/>
            <pc:sldMk cId="158745503" sldId="290"/>
            <ac:spMk id="755" creationId="{5FAF8964-8923-A9EB-2382-949E88321D27}"/>
          </ac:spMkLst>
        </pc:spChg>
        <pc:spChg chg="del">
          <ac:chgData name="Sven Van de Velde" userId="00b08bc3e1e83696" providerId="LiveId" clId="{A25D7637-D0B6-4F5D-BABA-66A05ED2ACB9}" dt="2022-11-03T06:36:47.497" v="2790" actId="478"/>
          <ac:spMkLst>
            <pc:docMk/>
            <pc:sldMk cId="158745503" sldId="290"/>
            <ac:spMk id="780" creationId="{7FE8AC5B-8E24-6ACF-931F-E8E2EDED119D}"/>
          </ac:spMkLst>
        </pc:spChg>
        <pc:spChg chg="del">
          <ac:chgData name="Sven Van de Velde" userId="00b08bc3e1e83696" providerId="LiveId" clId="{A25D7637-D0B6-4F5D-BABA-66A05ED2ACB9}" dt="2022-11-03T06:36:47.497" v="2790" actId="478"/>
          <ac:spMkLst>
            <pc:docMk/>
            <pc:sldMk cId="158745503" sldId="290"/>
            <ac:spMk id="802" creationId="{0B1D7946-7E54-EB67-AB5B-1CE7A263F088}"/>
          </ac:spMkLst>
        </pc:spChg>
        <pc:spChg chg="del">
          <ac:chgData name="Sven Van de Velde" userId="00b08bc3e1e83696" providerId="LiveId" clId="{A25D7637-D0B6-4F5D-BABA-66A05ED2ACB9}" dt="2022-11-03T06:36:47.497" v="2790" actId="478"/>
          <ac:spMkLst>
            <pc:docMk/>
            <pc:sldMk cId="158745503" sldId="290"/>
            <ac:spMk id="803" creationId="{9F9FE23C-61C1-3620-3BEC-DA953FAAD398}"/>
          </ac:spMkLst>
        </pc:spChg>
        <pc:spChg chg="del">
          <ac:chgData name="Sven Van de Velde" userId="00b08bc3e1e83696" providerId="LiveId" clId="{A25D7637-D0B6-4F5D-BABA-66A05ED2ACB9}" dt="2022-11-03T06:36:47.497" v="2790" actId="478"/>
          <ac:spMkLst>
            <pc:docMk/>
            <pc:sldMk cId="158745503" sldId="290"/>
            <ac:spMk id="807" creationId="{DEBEDA5B-D9F6-8949-0738-54F28D7C1CCB}"/>
          </ac:spMkLst>
        </pc:spChg>
        <pc:spChg chg="del">
          <ac:chgData name="Sven Van de Velde" userId="00b08bc3e1e83696" providerId="LiveId" clId="{A25D7637-D0B6-4F5D-BABA-66A05ED2ACB9}" dt="2022-11-03T06:36:47.497" v="2790" actId="478"/>
          <ac:spMkLst>
            <pc:docMk/>
            <pc:sldMk cId="158745503" sldId="290"/>
            <ac:spMk id="820" creationId="{23588755-DB91-A284-D2C8-AB1C968CB2D2}"/>
          </ac:spMkLst>
        </pc:spChg>
        <pc:spChg chg="del">
          <ac:chgData name="Sven Van de Velde" userId="00b08bc3e1e83696" providerId="LiveId" clId="{A25D7637-D0B6-4F5D-BABA-66A05ED2ACB9}" dt="2022-11-03T06:36:47.497" v="2790" actId="478"/>
          <ac:spMkLst>
            <pc:docMk/>
            <pc:sldMk cId="158745503" sldId="290"/>
            <ac:spMk id="828" creationId="{850DD621-37E7-830D-47E6-5FDC166E8E92}"/>
          </ac:spMkLst>
        </pc:spChg>
        <pc:spChg chg="del">
          <ac:chgData name="Sven Van de Velde" userId="00b08bc3e1e83696" providerId="LiveId" clId="{A25D7637-D0B6-4F5D-BABA-66A05ED2ACB9}" dt="2022-11-03T06:36:47.497" v="2790" actId="478"/>
          <ac:spMkLst>
            <pc:docMk/>
            <pc:sldMk cId="158745503" sldId="290"/>
            <ac:spMk id="858" creationId="{F58D8C3F-8DBF-0773-ECD0-7025C29CBC53}"/>
          </ac:spMkLst>
        </pc:spChg>
        <pc:spChg chg="del">
          <ac:chgData name="Sven Van de Velde" userId="00b08bc3e1e83696" providerId="LiveId" clId="{A25D7637-D0B6-4F5D-BABA-66A05ED2ACB9}" dt="2022-11-03T06:36:47.497" v="2790" actId="478"/>
          <ac:spMkLst>
            <pc:docMk/>
            <pc:sldMk cId="158745503" sldId="290"/>
            <ac:spMk id="859" creationId="{3E7D257E-6C08-68C1-7939-BB79E0CBC84D}"/>
          </ac:spMkLst>
        </pc:spChg>
        <pc:spChg chg="del">
          <ac:chgData name="Sven Van de Velde" userId="00b08bc3e1e83696" providerId="LiveId" clId="{A25D7637-D0B6-4F5D-BABA-66A05ED2ACB9}" dt="2022-11-03T06:36:47.497" v="2790" actId="478"/>
          <ac:spMkLst>
            <pc:docMk/>
            <pc:sldMk cId="158745503" sldId="290"/>
            <ac:spMk id="872" creationId="{30A045ED-4712-563E-2BD5-E41DE05F1FA6}"/>
          </ac:spMkLst>
        </pc:spChg>
        <pc:spChg chg="mod">
          <ac:chgData name="Sven Van de Velde" userId="00b08bc3e1e83696" providerId="LiveId" clId="{A25D7637-D0B6-4F5D-BABA-66A05ED2ACB9}" dt="2022-11-03T06:59:48.425" v="3095"/>
          <ac:spMkLst>
            <pc:docMk/>
            <pc:sldMk cId="158745503" sldId="290"/>
            <ac:spMk id="896" creationId="{1EA3D08C-535F-D511-7883-7C7EFDAAF31C}"/>
          </ac:spMkLst>
        </pc:spChg>
        <pc:spChg chg="mod">
          <ac:chgData name="Sven Van de Velde" userId="00b08bc3e1e83696" providerId="LiveId" clId="{A25D7637-D0B6-4F5D-BABA-66A05ED2ACB9}" dt="2022-11-03T06:59:48.425" v="3095"/>
          <ac:spMkLst>
            <pc:docMk/>
            <pc:sldMk cId="158745503" sldId="290"/>
            <ac:spMk id="897" creationId="{E7D29E13-9C4F-6BEB-23E5-E0DA41D28CB1}"/>
          </ac:spMkLst>
        </pc:spChg>
        <pc:spChg chg="add mod ord">
          <ac:chgData name="Sven Van de Velde" userId="00b08bc3e1e83696" providerId="LiveId" clId="{A25D7637-D0B6-4F5D-BABA-66A05ED2ACB9}" dt="2022-11-03T11:28:05.914" v="7771" actId="207"/>
          <ac:spMkLst>
            <pc:docMk/>
            <pc:sldMk cId="158745503" sldId="290"/>
            <ac:spMk id="898" creationId="{69B4F138-5EA9-2FDA-92C5-CF68574A5C2F}"/>
          </ac:spMkLst>
        </pc:spChg>
        <pc:spChg chg="del">
          <ac:chgData name="Sven Van de Velde" userId="00b08bc3e1e83696" providerId="LiveId" clId="{A25D7637-D0B6-4F5D-BABA-66A05ED2ACB9}" dt="2022-11-03T06:36:51.566" v="2791" actId="478"/>
          <ac:spMkLst>
            <pc:docMk/>
            <pc:sldMk cId="158745503" sldId="290"/>
            <ac:spMk id="899" creationId="{D049B48B-7775-D4FE-0906-C7F35B89F47D}"/>
          </ac:spMkLst>
        </pc:spChg>
        <pc:spChg chg="mod">
          <ac:chgData name="Sven Van de Velde" userId="00b08bc3e1e83696" providerId="LiveId" clId="{A25D7637-D0B6-4F5D-BABA-66A05ED2ACB9}" dt="2022-11-03T07:55:52.610" v="4889" actId="207"/>
          <ac:spMkLst>
            <pc:docMk/>
            <pc:sldMk cId="158745503" sldId="290"/>
            <ac:spMk id="900" creationId="{6C62E851-3526-2B78-599A-C7995D5BBC59}"/>
          </ac:spMkLst>
        </pc:spChg>
        <pc:spChg chg="del mod">
          <ac:chgData name="Sven Van de Velde" userId="00b08bc3e1e83696" providerId="LiveId" clId="{A25D7637-D0B6-4F5D-BABA-66A05ED2ACB9}" dt="2022-11-03T06:37:59.888" v="2910" actId="478"/>
          <ac:spMkLst>
            <pc:docMk/>
            <pc:sldMk cId="158745503" sldId="290"/>
            <ac:spMk id="900" creationId="{9A514FD9-1A44-E77D-4FB1-E948400390EE}"/>
          </ac:spMkLst>
        </pc:spChg>
        <pc:spChg chg="mod">
          <ac:chgData name="Sven Van de Velde" userId="00b08bc3e1e83696" providerId="LiveId" clId="{A25D7637-D0B6-4F5D-BABA-66A05ED2ACB9}" dt="2022-11-03T06:59:48.425" v="3095"/>
          <ac:spMkLst>
            <pc:docMk/>
            <pc:sldMk cId="158745503" sldId="290"/>
            <ac:spMk id="901" creationId="{D404DBC1-19A3-2584-DEA5-7F4EF1D10905}"/>
          </ac:spMkLst>
        </pc:spChg>
        <pc:spChg chg="mod">
          <ac:chgData name="Sven Van de Velde" userId="00b08bc3e1e83696" providerId="LiveId" clId="{A25D7637-D0B6-4F5D-BABA-66A05ED2ACB9}" dt="2022-11-03T07:47:52.268" v="4650" actId="1582"/>
          <ac:spMkLst>
            <pc:docMk/>
            <pc:sldMk cId="158745503" sldId="290"/>
            <ac:spMk id="903" creationId="{8A5C7ED9-3804-3C50-5B0E-8A2CC8E4BAB0}"/>
          </ac:spMkLst>
        </pc:spChg>
        <pc:spChg chg="mod">
          <ac:chgData name="Sven Van de Velde" userId="00b08bc3e1e83696" providerId="LiveId" clId="{A25D7637-D0B6-4F5D-BABA-66A05ED2ACB9}" dt="2022-11-03T07:47:52.268" v="4650" actId="1582"/>
          <ac:spMkLst>
            <pc:docMk/>
            <pc:sldMk cId="158745503" sldId="290"/>
            <ac:spMk id="904" creationId="{9FF3DD5E-1F09-FC6D-929A-312805C69F52}"/>
          </ac:spMkLst>
        </pc:spChg>
        <pc:spChg chg="mod">
          <ac:chgData name="Sven Van de Velde" userId="00b08bc3e1e83696" providerId="LiveId" clId="{A25D7637-D0B6-4F5D-BABA-66A05ED2ACB9}" dt="2022-11-03T06:59:48.425" v="3095"/>
          <ac:spMkLst>
            <pc:docMk/>
            <pc:sldMk cId="158745503" sldId="290"/>
            <ac:spMk id="906" creationId="{246DC52C-AA1D-FFDF-1FA9-F1F2FE738652}"/>
          </ac:spMkLst>
        </pc:spChg>
        <pc:spChg chg="mod">
          <ac:chgData name="Sven Van de Velde" userId="00b08bc3e1e83696" providerId="LiveId" clId="{A25D7637-D0B6-4F5D-BABA-66A05ED2ACB9}" dt="2022-11-03T06:59:48.425" v="3095"/>
          <ac:spMkLst>
            <pc:docMk/>
            <pc:sldMk cId="158745503" sldId="290"/>
            <ac:spMk id="907" creationId="{8ED05A5F-1C78-2A16-C649-46A9B9061149}"/>
          </ac:spMkLst>
        </pc:spChg>
        <pc:spChg chg="mod">
          <ac:chgData name="Sven Van de Velde" userId="00b08bc3e1e83696" providerId="LiveId" clId="{A25D7637-D0B6-4F5D-BABA-66A05ED2ACB9}" dt="2022-11-03T07:04:03.967" v="3139" actId="20577"/>
          <ac:spMkLst>
            <pc:docMk/>
            <pc:sldMk cId="158745503" sldId="290"/>
            <ac:spMk id="909" creationId="{7899708E-40E4-9CE0-963B-4E84CA480F5A}"/>
          </ac:spMkLst>
        </pc:spChg>
        <pc:spChg chg="mod">
          <ac:chgData name="Sven Van de Velde" userId="00b08bc3e1e83696" providerId="LiveId" clId="{A25D7637-D0B6-4F5D-BABA-66A05ED2ACB9}" dt="2022-11-03T06:59:48.425" v="3095"/>
          <ac:spMkLst>
            <pc:docMk/>
            <pc:sldMk cId="158745503" sldId="290"/>
            <ac:spMk id="910" creationId="{8E782AB0-D2FF-72D5-5870-F073375E8EBD}"/>
          </ac:spMkLst>
        </pc:spChg>
        <pc:spChg chg="del">
          <ac:chgData name="Sven Van de Velde" userId="00b08bc3e1e83696" providerId="LiveId" clId="{A25D7637-D0B6-4F5D-BABA-66A05ED2ACB9}" dt="2022-11-03T06:36:51.566" v="2791" actId="478"/>
          <ac:spMkLst>
            <pc:docMk/>
            <pc:sldMk cId="158745503" sldId="290"/>
            <ac:spMk id="910" creationId="{BF51ECF6-E0F8-5A07-1AC8-D46C1D3E17A2}"/>
          </ac:spMkLst>
        </pc:spChg>
        <pc:spChg chg="mod">
          <ac:chgData name="Sven Van de Velde" userId="00b08bc3e1e83696" providerId="LiveId" clId="{A25D7637-D0B6-4F5D-BABA-66A05ED2ACB9}" dt="2022-11-03T07:57:29.467" v="4936" actId="207"/>
          <ac:spMkLst>
            <pc:docMk/>
            <pc:sldMk cId="158745503" sldId="290"/>
            <ac:spMk id="913" creationId="{FCFBD1B2-895D-DB60-BFD7-BDBB06776AB5}"/>
          </ac:spMkLst>
        </pc:spChg>
        <pc:spChg chg="mod">
          <ac:chgData name="Sven Van de Velde" userId="00b08bc3e1e83696" providerId="LiveId" clId="{A25D7637-D0B6-4F5D-BABA-66A05ED2ACB9}" dt="2022-11-03T06:59:48.425" v="3095"/>
          <ac:spMkLst>
            <pc:docMk/>
            <pc:sldMk cId="158745503" sldId="290"/>
            <ac:spMk id="914" creationId="{0D7070C7-577E-A564-648F-9A63BC9935FE}"/>
          </ac:spMkLst>
        </pc:spChg>
        <pc:spChg chg="mod">
          <ac:chgData name="Sven Van de Velde" userId="00b08bc3e1e83696" providerId="LiveId" clId="{A25D7637-D0B6-4F5D-BABA-66A05ED2ACB9}" dt="2022-11-03T07:04:15.560" v="3145" actId="20577"/>
          <ac:spMkLst>
            <pc:docMk/>
            <pc:sldMk cId="158745503" sldId="290"/>
            <ac:spMk id="916" creationId="{229E90FC-A918-9CBE-D37F-ED69A6EBCBAC}"/>
          </ac:spMkLst>
        </pc:spChg>
        <pc:spChg chg="mod">
          <ac:chgData name="Sven Van de Velde" userId="00b08bc3e1e83696" providerId="LiveId" clId="{A25D7637-D0B6-4F5D-BABA-66A05ED2ACB9}" dt="2022-11-03T06:59:48.425" v="3095"/>
          <ac:spMkLst>
            <pc:docMk/>
            <pc:sldMk cId="158745503" sldId="290"/>
            <ac:spMk id="917" creationId="{F8B71360-5FA6-0CE3-9E23-28DDA2FE184B}"/>
          </ac:spMkLst>
        </pc:spChg>
        <pc:spChg chg="mod">
          <ac:chgData name="Sven Van de Velde" userId="00b08bc3e1e83696" providerId="LiveId" clId="{A25D7637-D0B6-4F5D-BABA-66A05ED2ACB9}" dt="2022-11-03T06:59:48.425" v="3095"/>
          <ac:spMkLst>
            <pc:docMk/>
            <pc:sldMk cId="158745503" sldId="290"/>
            <ac:spMk id="919" creationId="{0E2D34D4-D455-C4B7-F672-98273CDA41E1}"/>
          </ac:spMkLst>
        </pc:spChg>
        <pc:spChg chg="mod">
          <ac:chgData name="Sven Van de Velde" userId="00b08bc3e1e83696" providerId="LiveId" clId="{A25D7637-D0B6-4F5D-BABA-66A05ED2ACB9}" dt="2022-11-03T06:59:48.425" v="3095"/>
          <ac:spMkLst>
            <pc:docMk/>
            <pc:sldMk cId="158745503" sldId="290"/>
            <ac:spMk id="920" creationId="{9BEEF346-5013-5C80-22E2-11099D1D214D}"/>
          </ac:spMkLst>
        </pc:spChg>
        <pc:spChg chg="mod">
          <ac:chgData name="Sven Van de Velde" userId="00b08bc3e1e83696" providerId="LiveId" clId="{A25D7637-D0B6-4F5D-BABA-66A05ED2ACB9}" dt="2022-11-03T06:59:48.425" v="3095"/>
          <ac:spMkLst>
            <pc:docMk/>
            <pc:sldMk cId="158745503" sldId="290"/>
            <ac:spMk id="922" creationId="{EA60CE65-586E-39E8-2CBD-83DB457B4C6F}"/>
          </ac:spMkLst>
        </pc:spChg>
        <pc:spChg chg="mod">
          <ac:chgData name="Sven Van de Velde" userId="00b08bc3e1e83696" providerId="LiveId" clId="{A25D7637-D0B6-4F5D-BABA-66A05ED2ACB9}" dt="2022-11-03T06:59:48.425" v="3095"/>
          <ac:spMkLst>
            <pc:docMk/>
            <pc:sldMk cId="158745503" sldId="290"/>
            <ac:spMk id="923" creationId="{0C0B0D43-2F61-15CD-A97F-29532AE09DA5}"/>
          </ac:spMkLst>
        </pc:spChg>
        <pc:spChg chg="mod">
          <ac:chgData name="Sven Van de Velde" userId="00b08bc3e1e83696" providerId="LiveId" clId="{A25D7637-D0B6-4F5D-BABA-66A05ED2ACB9}" dt="2022-11-03T07:03:22.373" v="3131"/>
          <ac:spMkLst>
            <pc:docMk/>
            <pc:sldMk cId="158745503" sldId="290"/>
            <ac:spMk id="934" creationId="{2FA53975-AF46-63EE-1405-A8C6A4F06A9E}"/>
          </ac:spMkLst>
        </pc:spChg>
        <pc:spChg chg="mod">
          <ac:chgData name="Sven Van de Velde" userId="00b08bc3e1e83696" providerId="LiveId" clId="{A25D7637-D0B6-4F5D-BABA-66A05ED2ACB9}" dt="2022-11-03T07:03:22.373" v="3131"/>
          <ac:spMkLst>
            <pc:docMk/>
            <pc:sldMk cId="158745503" sldId="290"/>
            <ac:spMk id="935" creationId="{49733DAD-27E7-842D-B2BF-F246743D2701}"/>
          </ac:spMkLst>
        </pc:spChg>
        <pc:spChg chg="add mod">
          <ac:chgData name="Sven Van de Velde" userId="00b08bc3e1e83696" providerId="LiveId" clId="{A25D7637-D0B6-4F5D-BABA-66A05ED2ACB9}" dt="2022-11-03T08:07:26.005" v="5459" actId="1038"/>
          <ac:spMkLst>
            <pc:docMk/>
            <pc:sldMk cId="158745503" sldId="290"/>
            <ac:spMk id="936" creationId="{BE9AE9CE-EB0C-6659-63D5-83E662572975}"/>
          </ac:spMkLst>
        </pc:spChg>
        <pc:spChg chg="add mod">
          <ac:chgData name="Sven Van de Velde" userId="00b08bc3e1e83696" providerId="LiveId" clId="{A25D7637-D0B6-4F5D-BABA-66A05ED2ACB9}" dt="2022-11-03T08:42:00.109" v="5970" actId="14100"/>
          <ac:spMkLst>
            <pc:docMk/>
            <pc:sldMk cId="158745503" sldId="290"/>
            <ac:spMk id="937" creationId="{F42F28BB-FA68-EA56-0676-A0A89ADC71F2}"/>
          </ac:spMkLst>
        </pc:spChg>
        <pc:spChg chg="mod">
          <ac:chgData name="Sven Van de Velde" userId="00b08bc3e1e83696" providerId="LiveId" clId="{A25D7637-D0B6-4F5D-BABA-66A05ED2ACB9}" dt="2022-11-03T08:07:26.005" v="5459" actId="1038"/>
          <ac:spMkLst>
            <pc:docMk/>
            <pc:sldMk cId="158745503" sldId="290"/>
            <ac:spMk id="939" creationId="{D4BB2208-611C-F2A4-8243-B978A855D0C5}"/>
          </ac:spMkLst>
        </pc:spChg>
        <pc:spChg chg="mod">
          <ac:chgData name="Sven Van de Velde" userId="00b08bc3e1e83696" providerId="LiveId" clId="{A25D7637-D0B6-4F5D-BABA-66A05ED2ACB9}" dt="2022-11-03T08:42:00.109" v="5970" actId="14100"/>
          <ac:spMkLst>
            <pc:docMk/>
            <pc:sldMk cId="158745503" sldId="290"/>
            <ac:spMk id="940" creationId="{34EE017D-87AC-A251-736A-C6784E9CB92C}"/>
          </ac:spMkLst>
        </pc:spChg>
        <pc:spChg chg="mod">
          <ac:chgData name="Sven Van de Velde" userId="00b08bc3e1e83696" providerId="LiveId" clId="{A25D7637-D0B6-4F5D-BABA-66A05ED2ACB9}" dt="2022-11-03T07:04:43.810" v="3148"/>
          <ac:spMkLst>
            <pc:docMk/>
            <pc:sldMk cId="158745503" sldId="290"/>
            <ac:spMk id="941" creationId="{6AD1A32C-37B1-A263-4F10-2494FD64EC0B}"/>
          </ac:spMkLst>
        </pc:spChg>
        <pc:spChg chg="mod">
          <ac:chgData name="Sven Van de Velde" userId="00b08bc3e1e83696" providerId="LiveId" clId="{A25D7637-D0B6-4F5D-BABA-66A05ED2ACB9}" dt="2022-11-03T07:04:43.810" v="3148"/>
          <ac:spMkLst>
            <pc:docMk/>
            <pc:sldMk cId="158745503" sldId="290"/>
            <ac:spMk id="942" creationId="{7731152F-8FFC-7C0D-066A-0A8652726CA8}"/>
          </ac:spMkLst>
        </pc:spChg>
        <pc:spChg chg="add mod ord">
          <ac:chgData name="Sven Van de Velde" userId="00b08bc3e1e83696" providerId="LiveId" clId="{A25D7637-D0B6-4F5D-BABA-66A05ED2ACB9}" dt="2022-11-03T11:28:05.914" v="7771" actId="207"/>
          <ac:spMkLst>
            <pc:docMk/>
            <pc:sldMk cId="158745503" sldId="290"/>
            <ac:spMk id="943" creationId="{8987F02C-631E-7421-75BF-E2F1E841A238}"/>
          </ac:spMkLst>
        </pc:spChg>
        <pc:spChg chg="mod ord">
          <ac:chgData name="Sven Van de Velde" userId="00b08bc3e1e83696" providerId="LiveId" clId="{A25D7637-D0B6-4F5D-BABA-66A05ED2ACB9}" dt="2022-11-03T11:28:05.914" v="7771" actId="207"/>
          <ac:spMkLst>
            <pc:docMk/>
            <pc:sldMk cId="158745503" sldId="290"/>
            <ac:spMk id="947" creationId="{9CA98FF0-482D-D5C0-87A5-D725130111C3}"/>
          </ac:spMkLst>
        </pc:spChg>
        <pc:spChg chg="mod">
          <ac:chgData name="Sven Van de Velde" userId="00b08bc3e1e83696" providerId="LiveId" clId="{A25D7637-D0B6-4F5D-BABA-66A05ED2ACB9}" dt="2022-11-03T07:11:08.755" v="3241"/>
          <ac:spMkLst>
            <pc:docMk/>
            <pc:sldMk cId="158745503" sldId="290"/>
            <ac:spMk id="978" creationId="{B6CC46A1-13B2-35D8-E321-C9319A85AD25}"/>
          </ac:spMkLst>
        </pc:spChg>
        <pc:spChg chg="mod">
          <ac:chgData name="Sven Van de Velde" userId="00b08bc3e1e83696" providerId="LiveId" clId="{A25D7637-D0B6-4F5D-BABA-66A05ED2ACB9}" dt="2022-11-03T07:11:08.755" v="3241"/>
          <ac:spMkLst>
            <pc:docMk/>
            <pc:sldMk cId="158745503" sldId="290"/>
            <ac:spMk id="979" creationId="{BE250059-A03F-A439-3FFA-9D3E70D1C2AD}"/>
          </ac:spMkLst>
        </pc:spChg>
        <pc:spChg chg="add mod">
          <ac:chgData name="Sven Van de Velde" userId="00b08bc3e1e83696" providerId="LiveId" clId="{A25D7637-D0B6-4F5D-BABA-66A05ED2ACB9}" dt="2022-11-03T08:07:26.005" v="5459" actId="1038"/>
          <ac:spMkLst>
            <pc:docMk/>
            <pc:sldMk cId="158745503" sldId="290"/>
            <ac:spMk id="980" creationId="{3DE2FF3B-8C0C-CADC-18AE-52EDEC1F7D3D}"/>
          </ac:spMkLst>
        </pc:spChg>
        <pc:spChg chg="add mod">
          <ac:chgData name="Sven Van de Velde" userId="00b08bc3e1e83696" providerId="LiveId" clId="{A25D7637-D0B6-4F5D-BABA-66A05ED2ACB9}" dt="2022-11-03T08:42:00.109" v="5970" actId="14100"/>
          <ac:spMkLst>
            <pc:docMk/>
            <pc:sldMk cId="158745503" sldId="290"/>
            <ac:spMk id="981" creationId="{C2F28225-1CE3-5F82-D748-6023240F475E}"/>
          </ac:spMkLst>
        </pc:spChg>
        <pc:spChg chg="mod">
          <ac:chgData name="Sven Van de Velde" userId="00b08bc3e1e83696" providerId="LiveId" clId="{A25D7637-D0B6-4F5D-BABA-66A05ED2ACB9}" dt="2022-11-03T07:12:28.088" v="3285"/>
          <ac:spMkLst>
            <pc:docMk/>
            <pc:sldMk cId="158745503" sldId="290"/>
            <ac:spMk id="983" creationId="{E07C228E-04B8-D037-0392-481F2A1B67DB}"/>
          </ac:spMkLst>
        </pc:spChg>
        <pc:spChg chg="mod">
          <ac:chgData name="Sven Van de Velde" userId="00b08bc3e1e83696" providerId="LiveId" clId="{A25D7637-D0B6-4F5D-BABA-66A05ED2ACB9}" dt="2022-11-03T07:12:28.088" v="3285"/>
          <ac:spMkLst>
            <pc:docMk/>
            <pc:sldMk cId="158745503" sldId="290"/>
            <ac:spMk id="984" creationId="{08797FF0-7CBB-DCEB-23F0-DACDF5B0BE78}"/>
          </ac:spMkLst>
        </pc:spChg>
        <pc:spChg chg="add mod ord">
          <ac:chgData name="Sven Van de Velde" userId="00b08bc3e1e83696" providerId="LiveId" clId="{A25D7637-D0B6-4F5D-BABA-66A05ED2ACB9}" dt="2022-11-03T11:28:05.914" v="7771" actId="207"/>
          <ac:spMkLst>
            <pc:docMk/>
            <pc:sldMk cId="158745503" sldId="290"/>
            <ac:spMk id="985" creationId="{B3DBD5F3-06A4-81E0-57E0-592589134CCA}"/>
          </ac:spMkLst>
        </pc:spChg>
        <pc:spChg chg="mod">
          <ac:chgData name="Sven Van de Velde" userId="00b08bc3e1e83696" providerId="LiveId" clId="{A25D7637-D0B6-4F5D-BABA-66A05ED2ACB9}" dt="2022-11-03T07:13:11.874" v="3309" actId="20577"/>
          <ac:spMkLst>
            <pc:docMk/>
            <pc:sldMk cId="158745503" sldId="290"/>
            <ac:spMk id="987" creationId="{E6A2FA99-B8A3-59E9-34B8-0FBE74B9C2DD}"/>
          </ac:spMkLst>
        </pc:spChg>
        <pc:spChg chg="mod">
          <ac:chgData name="Sven Van de Velde" userId="00b08bc3e1e83696" providerId="LiveId" clId="{A25D7637-D0B6-4F5D-BABA-66A05ED2ACB9}" dt="2022-11-03T07:12:28.088" v="3285"/>
          <ac:spMkLst>
            <pc:docMk/>
            <pc:sldMk cId="158745503" sldId="290"/>
            <ac:spMk id="988" creationId="{66824188-403D-0514-A9C6-1AD075BAD200}"/>
          </ac:spMkLst>
        </pc:spChg>
        <pc:spChg chg="mod">
          <ac:chgData name="Sven Van de Velde" userId="00b08bc3e1e83696" providerId="LiveId" clId="{A25D7637-D0B6-4F5D-BABA-66A05ED2ACB9}" dt="2022-11-03T07:12:28.088" v="3285"/>
          <ac:spMkLst>
            <pc:docMk/>
            <pc:sldMk cId="158745503" sldId="290"/>
            <ac:spMk id="990" creationId="{3079D99E-963B-76D5-F8FC-BEE73F194AF3}"/>
          </ac:spMkLst>
        </pc:spChg>
        <pc:spChg chg="mod">
          <ac:chgData name="Sven Van de Velde" userId="00b08bc3e1e83696" providerId="LiveId" clId="{A25D7637-D0B6-4F5D-BABA-66A05ED2ACB9}" dt="2022-11-03T07:12:28.088" v="3285"/>
          <ac:spMkLst>
            <pc:docMk/>
            <pc:sldMk cId="158745503" sldId="290"/>
            <ac:spMk id="991" creationId="{C601E167-57B8-9225-8A97-305BDD8F0BEB}"/>
          </ac:spMkLst>
        </pc:spChg>
        <pc:spChg chg="mod">
          <ac:chgData name="Sven Van de Velde" userId="00b08bc3e1e83696" providerId="LiveId" clId="{A25D7637-D0B6-4F5D-BABA-66A05ED2ACB9}" dt="2022-11-03T07:12:28.088" v="3285"/>
          <ac:spMkLst>
            <pc:docMk/>
            <pc:sldMk cId="158745503" sldId="290"/>
            <ac:spMk id="993" creationId="{DA6EB50B-AF3D-E46E-3E0F-DFDB4CE80FC6}"/>
          </ac:spMkLst>
        </pc:spChg>
        <pc:spChg chg="mod">
          <ac:chgData name="Sven Van de Velde" userId="00b08bc3e1e83696" providerId="LiveId" clId="{A25D7637-D0B6-4F5D-BABA-66A05ED2ACB9}" dt="2022-11-03T07:12:28.088" v="3285"/>
          <ac:spMkLst>
            <pc:docMk/>
            <pc:sldMk cId="158745503" sldId="290"/>
            <ac:spMk id="994" creationId="{6AE1D412-AC73-73F0-CD1B-4064E5E7A119}"/>
          </ac:spMkLst>
        </pc:spChg>
        <pc:spChg chg="mod">
          <ac:chgData name="Sven Van de Velde" userId="00b08bc3e1e83696" providerId="LiveId" clId="{A25D7637-D0B6-4F5D-BABA-66A05ED2ACB9}" dt="2022-11-03T07:14:12.034" v="3319" actId="20577"/>
          <ac:spMkLst>
            <pc:docMk/>
            <pc:sldMk cId="158745503" sldId="290"/>
            <ac:spMk id="996" creationId="{609D247B-018A-140C-7AAD-5CE0B6B4D861}"/>
          </ac:spMkLst>
        </pc:spChg>
        <pc:spChg chg="mod">
          <ac:chgData name="Sven Van de Velde" userId="00b08bc3e1e83696" providerId="LiveId" clId="{A25D7637-D0B6-4F5D-BABA-66A05ED2ACB9}" dt="2022-11-03T07:12:28.088" v="3285"/>
          <ac:spMkLst>
            <pc:docMk/>
            <pc:sldMk cId="158745503" sldId="290"/>
            <ac:spMk id="997" creationId="{32404D61-5908-5CA4-1AD8-520F9AB516E6}"/>
          </ac:spMkLst>
        </pc:spChg>
        <pc:spChg chg="mod">
          <ac:chgData name="Sven Van de Velde" userId="00b08bc3e1e83696" providerId="LiveId" clId="{A25D7637-D0B6-4F5D-BABA-66A05ED2ACB9}" dt="2022-11-03T07:12:28.088" v="3285"/>
          <ac:spMkLst>
            <pc:docMk/>
            <pc:sldMk cId="158745503" sldId="290"/>
            <ac:spMk id="999" creationId="{E0B3D8C7-2C89-E360-C42F-7017BF832C26}"/>
          </ac:spMkLst>
        </pc:spChg>
        <pc:spChg chg="mod">
          <ac:chgData name="Sven Van de Velde" userId="00b08bc3e1e83696" providerId="LiveId" clId="{A25D7637-D0B6-4F5D-BABA-66A05ED2ACB9}" dt="2022-11-03T07:12:28.088" v="3285"/>
          <ac:spMkLst>
            <pc:docMk/>
            <pc:sldMk cId="158745503" sldId="290"/>
            <ac:spMk id="1000" creationId="{20AF43E8-3A90-8CC6-DFF0-3D95C113BE08}"/>
          </ac:spMkLst>
        </pc:spChg>
        <pc:spChg chg="mod">
          <ac:chgData name="Sven Van de Velde" userId="00b08bc3e1e83696" providerId="LiveId" clId="{A25D7637-D0B6-4F5D-BABA-66A05ED2ACB9}" dt="2022-11-03T07:12:28.088" v="3285"/>
          <ac:spMkLst>
            <pc:docMk/>
            <pc:sldMk cId="158745503" sldId="290"/>
            <ac:spMk id="1002" creationId="{4927A6F5-4302-5550-B187-C37F8C6BF7DE}"/>
          </ac:spMkLst>
        </pc:spChg>
        <pc:spChg chg="mod">
          <ac:chgData name="Sven Van de Velde" userId="00b08bc3e1e83696" providerId="LiveId" clId="{A25D7637-D0B6-4F5D-BABA-66A05ED2ACB9}" dt="2022-11-03T07:12:28.088" v="3285"/>
          <ac:spMkLst>
            <pc:docMk/>
            <pc:sldMk cId="158745503" sldId="290"/>
            <ac:spMk id="1003" creationId="{8F2AC20B-7C1F-D99E-40AE-F79BFE8C45AC}"/>
          </ac:spMkLst>
        </pc:spChg>
        <pc:spChg chg="mod">
          <ac:chgData name="Sven Van de Velde" userId="00b08bc3e1e83696" providerId="LiveId" clId="{A25D7637-D0B6-4F5D-BABA-66A05ED2ACB9}" dt="2022-11-03T07:12:28.088" v="3285"/>
          <ac:spMkLst>
            <pc:docMk/>
            <pc:sldMk cId="158745503" sldId="290"/>
            <ac:spMk id="1005" creationId="{16B52A61-F181-F9E0-ED99-1F458F45FA19}"/>
          </ac:spMkLst>
        </pc:spChg>
        <pc:spChg chg="mod">
          <ac:chgData name="Sven Van de Velde" userId="00b08bc3e1e83696" providerId="LiveId" clId="{A25D7637-D0B6-4F5D-BABA-66A05ED2ACB9}" dt="2022-11-03T07:12:28.088" v="3285"/>
          <ac:spMkLst>
            <pc:docMk/>
            <pc:sldMk cId="158745503" sldId="290"/>
            <ac:spMk id="1006" creationId="{847C917A-56FA-407B-E124-5583D944A298}"/>
          </ac:spMkLst>
        </pc:spChg>
        <pc:spChg chg="mod">
          <ac:chgData name="Sven Van de Velde" userId="00b08bc3e1e83696" providerId="LiveId" clId="{A25D7637-D0B6-4F5D-BABA-66A05ED2ACB9}" dt="2022-11-03T07:12:28.088" v="3285"/>
          <ac:spMkLst>
            <pc:docMk/>
            <pc:sldMk cId="158745503" sldId="290"/>
            <ac:spMk id="1008" creationId="{A5AD02F6-CAB4-DCC0-F526-11E42C3F3242}"/>
          </ac:spMkLst>
        </pc:spChg>
        <pc:spChg chg="mod">
          <ac:chgData name="Sven Van de Velde" userId="00b08bc3e1e83696" providerId="LiveId" clId="{A25D7637-D0B6-4F5D-BABA-66A05ED2ACB9}" dt="2022-11-03T07:12:28.088" v="3285"/>
          <ac:spMkLst>
            <pc:docMk/>
            <pc:sldMk cId="158745503" sldId="290"/>
            <ac:spMk id="1009" creationId="{A35CAF81-5682-1838-EAC8-FF54250343F7}"/>
          </ac:spMkLst>
        </pc:spChg>
        <pc:spChg chg="mod">
          <ac:chgData name="Sven Van de Velde" userId="00b08bc3e1e83696" providerId="LiveId" clId="{A25D7637-D0B6-4F5D-BABA-66A05ED2ACB9}" dt="2022-11-03T07:13:50.110" v="3317" actId="207"/>
          <ac:spMkLst>
            <pc:docMk/>
            <pc:sldMk cId="158745503" sldId="290"/>
            <ac:spMk id="1011" creationId="{D3F4326C-4621-C4BF-EE00-399CC8414126}"/>
          </ac:spMkLst>
        </pc:spChg>
        <pc:spChg chg="mod">
          <ac:chgData name="Sven Van de Velde" userId="00b08bc3e1e83696" providerId="LiveId" clId="{A25D7637-D0B6-4F5D-BABA-66A05ED2ACB9}" dt="2022-11-03T07:13:28.023" v="3311"/>
          <ac:spMkLst>
            <pc:docMk/>
            <pc:sldMk cId="158745503" sldId="290"/>
            <ac:spMk id="1012" creationId="{36604953-1DAA-4D07-C40A-2E868487D9C1}"/>
          </ac:spMkLst>
        </pc:spChg>
        <pc:spChg chg="add mod">
          <ac:chgData name="Sven Van de Velde" userId="00b08bc3e1e83696" providerId="LiveId" clId="{A25D7637-D0B6-4F5D-BABA-66A05ED2ACB9}" dt="2022-11-03T08:07:26.005" v="5459" actId="1038"/>
          <ac:spMkLst>
            <pc:docMk/>
            <pc:sldMk cId="158745503" sldId="290"/>
            <ac:spMk id="1013" creationId="{3C9C9F21-644A-0B58-C3B7-7862FAED14D4}"/>
          </ac:spMkLst>
        </pc:spChg>
        <pc:spChg chg="add mod">
          <ac:chgData name="Sven Van de Velde" userId="00b08bc3e1e83696" providerId="LiveId" clId="{A25D7637-D0B6-4F5D-BABA-66A05ED2ACB9}" dt="2022-11-03T08:42:00.109" v="5970" actId="14100"/>
          <ac:spMkLst>
            <pc:docMk/>
            <pc:sldMk cId="158745503" sldId="290"/>
            <ac:spMk id="1014" creationId="{D3DD73EF-501E-B87A-0CCD-4E6E8A9C8A3A}"/>
          </ac:spMkLst>
        </pc:spChg>
        <pc:spChg chg="mod">
          <ac:chgData name="Sven Van de Velde" userId="00b08bc3e1e83696" providerId="LiveId" clId="{A25D7637-D0B6-4F5D-BABA-66A05ED2ACB9}" dt="2022-11-03T07:14:27.454" v="3320"/>
          <ac:spMkLst>
            <pc:docMk/>
            <pc:sldMk cId="158745503" sldId="290"/>
            <ac:spMk id="1016" creationId="{8359A343-EB84-7F37-AF7F-C6DAF38EB371}"/>
          </ac:spMkLst>
        </pc:spChg>
        <pc:spChg chg="mod">
          <ac:chgData name="Sven Van de Velde" userId="00b08bc3e1e83696" providerId="LiveId" clId="{A25D7637-D0B6-4F5D-BABA-66A05ED2ACB9}" dt="2022-11-03T07:14:27.454" v="3320"/>
          <ac:spMkLst>
            <pc:docMk/>
            <pc:sldMk cId="158745503" sldId="290"/>
            <ac:spMk id="1017" creationId="{D6188ABF-EFB9-1190-F8F2-7B0E48555343}"/>
          </ac:spMkLst>
        </pc:spChg>
        <pc:spChg chg="add mod ord">
          <ac:chgData name="Sven Van de Velde" userId="00b08bc3e1e83696" providerId="LiveId" clId="{A25D7637-D0B6-4F5D-BABA-66A05ED2ACB9}" dt="2022-11-03T11:28:05.914" v="7771" actId="207"/>
          <ac:spMkLst>
            <pc:docMk/>
            <pc:sldMk cId="158745503" sldId="290"/>
            <ac:spMk id="1018" creationId="{A326D836-0507-B077-0BC8-2F9243F4AF0A}"/>
          </ac:spMkLst>
        </pc:spChg>
        <pc:spChg chg="mod">
          <ac:chgData name="Sven Van de Velde" userId="00b08bc3e1e83696" providerId="LiveId" clId="{A25D7637-D0B6-4F5D-BABA-66A05ED2ACB9}" dt="2022-11-03T07:15:39.912" v="3398" actId="20577"/>
          <ac:spMkLst>
            <pc:docMk/>
            <pc:sldMk cId="158745503" sldId="290"/>
            <ac:spMk id="1020" creationId="{7108A08F-4B6D-C6F6-7AB1-5B2366AE028E}"/>
          </ac:spMkLst>
        </pc:spChg>
        <pc:spChg chg="mod">
          <ac:chgData name="Sven Van de Velde" userId="00b08bc3e1e83696" providerId="LiveId" clId="{A25D7637-D0B6-4F5D-BABA-66A05ED2ACB9}" dt="2022-11-03T07:14:27.454" v="3320"/>
          <ac:spMkLst>
            <pc:docMk/>
            <pc:sldMk cId="158745503" sldId="290"/>
            <ac:spMk id="1021" creationId="{1B62D7CD-E513-2F7C-7A1D-4BF7047D26B1}"/>
          </ac:spMkLst>
        </pc:spChg>
        <pc:spChg chg="mod">
          <ac:chgData name="Sven Van de Velde" userId="00b08bc3e1e83696" providerId="LiveId" clId="{A25D7637-D0B6-4F5D-BABA-66A05ED2ACB9}" dt="2022-11-03T07:14:27.454" v="3320"/>
          <ac:spMkLst>
            <pc:docMk/>
            <pc:sldMk cId="158745503" sldId="290"/>
            <ac:spMk id="1023" creationId="{D37CCB51-0061-54F0-76D8-761E40765218}"/>
          </ac:spMkLst>
        </pc:spChg>
        <pc:spChg chg="mod">
          <ac:chgData name="Sven Van de Velde" userId="00b08bc3e1e83696" providerId="LiveId" clId="{A25D7637-D0B6-4F5D-BABA-66A05ED2ACB9}" dt="2022-11-03T07:14:27.454" v="3320"/>
          <ac:spMkLst>
            <pc:docMk/>
            <pc:sldMk cId="158745503" sldId="290"/>
            <ac:spMk id="1024" creationId="{C318C473-82ED-D526-213F-09F9597369A5}"/>
          </ac:spMkLst>
        </pc:spChg>
        <pc:spChg chg="mod">
          <ac:chgData name="Sven Van de Velde" userId="00b08bc3e1e83696" providerId="LiveId" clId="{A25D7637-D0B6-4F5D-BABA-66A05ED2ACB9}" dt="2022-11-03T07:14:27.454" v="3320"/>
          <ac:spMkLst>
            <pc:docMk/>
            <pc:sldMk cId="158745503" sldId="290"/>
            <ac:spMk id="1026" creationId="{D4B0C94C-8FCC-A2CF-60CD-8693E1D0D0A0}"/>
          </ac:spMkLst>
        </pc:spChg>
        <pc:spChg chg="mod">
          <ac:chgData name="Sven Van de Velde" userId="00b08bc3e1e83696" providerId="LiveId" clId="{A25D7637-D0B6-4F5D-BABA-66A05ED2ACB9}" dt="2022-11-03T07:14:27.454" v="3320"/>
          <ac:spMkLst>
            <pc:docMk/>
            <pc:sldMk cId="158745503" sldId="290"/>
            <ac:spMk id="1027" creationId="{CC54081B-62D5-2783-46D8-BF589447F62E}"/>
          </ac:spMkLst>
        </pc:spChg>
        <pc:spChg chg="mod">
          <ac:chgData name="Sven Van de Velde" userId="00b08bc3e1e83696" providerId="LiveId" clId="{A25D7637-D0B6-4F5D-BABA-66A05ED2ACB9}" dt="2022-11-03T07:14:27.454" v="3320"/>
          <ac:spMkLst>
            <pc:docMk/>
            <pc:sldMk cId="158745503" sldId="290"/>
            <ac:spMk id="1029" creationId="{46B02A58-3E99-38B2-8625-55AB10C77347}"/>
          </ac:spMkLst>
        </pc:spChg>
        <pc:spChg chg="mod">
          <ac:chgData name="Sven Van de Velde" userId="00b08bc3e1e83696" providerId="LiveId" clId="{A25D7637-D0B6-4F5D-BABA-66A05ED2ACB9}" dt="2022-11-03T07:14:27.454" v="3320"/>
          <ac:spMkLst>
            <pc:docMk/>
            <pc:sldMk cId="158745503" sldId="290"/>
            <ac:spMk id="1030" creationId="{5F5314F4-2F73-B820-921D-D08CD1DBD4B2}"/>
          </ac:spMkLst>
        </pc:spChg>
        <pc:spChg chg="mod">
          <ac:chgData name="Sven Van de Velde" userId="00b08bc3e1e83696" providerId="LiveId" clId="{A25D7637-D0B6-4F5D-BABA-66A05ED2ACB9}" dt="2022-11-03T07:14:27.454" v="3320"/>
          <ac:spMkLst>
            <pc:docMk/>
            <pc:sldMk cId="158745503" sldId="290"/>
            <ac:spMk id="1032" creationId="{D6839A3F-66FD-E8BE-C5A8-1EDA5F3F0693}"/>
          </ac:spMkLst>
        </pc:spChg>
        <pc:spChg chg="mod">
          <ac:chgData name="Sven Van de Velde" userId="00b08bc3e1e83696" providerId="LiveId" clId="{A25D7637-D0B6-4F5D-BABA-66A05ED2ACB9}" dt="2022-11-03T07:14:27.454" v="3320"/>
          <ac:spMkLst>
            <pc:docMk/>
            <pc:sldMk cId="158745503" sldId="290"/>
            <ac:spMk id="1033" creationId="{9EEAF9F0-A5C4-7ADA-11C8-C5D161FA61C3}"/>
          </ac:spMkLst>
        </pc:spChg>
        <pc:spChg chg="mod">
          <ac:chgData name="Sven Van de Velde" userId="00b08bc3e1e83696" providerId="LiveId" clId="{A25D7637-D0B6-4F5D-BABA-66A05ED2ACB9}" dt="2022-11-03T07:14:27.454" v="3320"/>
          <ac:spMkLst>
            <pc:docMk/>
            <pc:sldMk cId="158745503" sldId="290"/>
            <ac:spMk id="1035" creationId="{6F0FC5D3-A497-7FF9-F90F-67C813BB53D5}"/>
          </ac:spMkLst>
        </pc:spChg>
        <pc:spChg chg="mod">
          <ac:chgData name="Sven Van de Velde" userId="00b08bc3e1e83696" providerId="LiveId" clId="{A25D7637-D0B6-4F5D-BABA-66A05ED2ACB9}" dt="2022-11-03T07:14:27.454" v="3320"/>
          <ac:spMkLst>
            <pc:docMk/>
            <pc:sldMk cId="158745503" sldId="290"/>
            <ac:spMk id="1036" creationId="{C84B1898-3686-D11F-2153-FBC7F83BA71B}"/>
          </ac:spMkLst>
        </pc:spChg>
        <pc:spChg chg="mod">
          <ac:chgData name="Sven Van de Velde" userId="00b08bc3e1e83696" providerId="LiveId" clId="{A25D7637-D0B6-4F5D-BABA-66A05ED2ACB9}" dt="2022-11-03T08:00:53.002" v="5124" actId="207"/>
          <ac:spMkLst>
            <pc:docMk/>
            <pc:sldMk cId="158745503" sldId="290"/>
            <ac:spMk id="1038" creationId="{830DB1F6-3E56-F472-2A9E-38E1D7B06636}"/>
          </ac:spMkLst>
        </pc:spChg>
        <pc:spChg chg="mod">
          <ac:chgData name="Sven Van de Velde" userId="00b08bc3e1e83696" providerId="LiveId" clId="{A25D7637-D0B6-4F5D-BABA-66A05ED2ACB9}" dt="2022-11-03T07:14:27.454" v="3320"/>
          <ac:spMkLst>
            <pc:docMk/>
            <pc:sldMk cId="158745503" sldId="290"/>
            <ac:spMk id="1039" creationId="{3ECA9CEA-91BE-E516-0999-E300BD0A428E}"/>
          </ac:spMkLst>
        </pc:spChg>
        <pc:spChg chg="mod">
          <ac:chgData name="Sven Van de Velde" userId="00b08bc3e1e83696" providerId="LiveId" clId="{A25D7637-D0B6-4F5D-BABA-66A05ED2ACB9}" dt="2022-11-03T07:16:14.074" v="3405" actId="207"/>
          <ac:spMkLst>
            <pc:docMk/>
            <pc:sldMk cId="158745503" sldId="290"/>
            <ac:spMk id="1041" creationId="{065A5717-CE20-2B2E-1CF0-DF337E112C24}"/>
          </ac:spMkLst>
        </pc:spChg>
        <pc:spChg chg="mod">
          <ac:chgData name="Sven Van de Velde" userId="00b08bc3e1e83696" providerId="LiveId" clId="{A25D7637-D0B6-4F5D-BABA-66A05ED2ACB9}" dt="2022-11-03T07:15:15.701" v="3342"/>
          <ac:spMkLst>
            <pc:docMk/>
            <pc:sldMk cId="158745503" sldId="290"/>
            <ac:spMk id="1042" creationId="{26A720ED-E456-9825-64CB-105E3FFDBB11}"/>
          </ac:spMkLst>
        </pc:spChg>
        <pc:spChg chg="add mod">
          <ac:chgData name="Sven Van de Velde" userId="00b08bc3e1e83696" providerId="LiveId" clId="{A25D7637-D0B6-4F5D-BABA-66A05ED2ACB9}" dt="2022-11-03T08:07:26.005" v="5459" actId="1038"/>
          <ac:spMkLst>
            <pc:docMk/>
            <pc:sldMk cId="158745503" sldId="290"/>
            <ac:spMk id="1046" creationId="{11454F2F-06F3-DD5F-42FC-29719A1035F1}"/>
          </ac:spMkLst>
        </pc:spChg>
        <pc:spChg chg="add mod">
          <ac:chgData name="Sven Van de Velde" userId="00b08bc3e1e83696" providerId="LiveId" clId="{A25D7637-D0B6-4F5D-BABA-66A05ED2ACB9}" dt="2022-11-03T08:42:00.109" v="5970" actId="14100"/>
          <ac:spMkLst>
            <pc:docMk/>
            <pc:sldMk cId="158745503" sldId="290"/>
            <ac:spMk id="1047" creationId="{D5424CCA-C00A-2253-AF9C-CB7A2FB634FD}"/>
          </ac:spMkLst>
        </pc:spChg>
        <pc:spChg chg="mod">
          <ac:chgData name="Sven Van de Velde" userId="00b08bc3e1e83696" providerId="LiveId" clId="{A25D7637-D0B6-4F5D-BABA-66A05ED2ACB9}" dt="2022-11-03T07:18:27.889" v="3411"/>
          <ac:spMkLst>
            <pc:docMk/>
            <pc:sldMk cId="158745503" sldId="290"/>
            <ac:spMk id="1049" creationId="{3C6D9154-DC93-7B94-6BEA-5E1F6EA313B3}"/>
          </ac:spMkLst>
        </pc:spChg>
        <pc:spChg chg="mod">
          <ac:chgData name="Sven Van de Velde" userId="00b08bc3e1e83696" providerId="LiveId" clId="{A25D7637-D0B6-4F5D-BABA-66A05ED2ACB9}" dt="2022-11-03T07:18:27.889" v="3411"/>
          <ac:spMkLst>
            <pc:docMk/>
            <pc:sldMk cId="158745503" sldId="290"/>
            <ac:spMk id="1050" creationId="{2456F97B-C3B0-07C6-FB57-256183099DA6}"/>
          </ac:spMkLst>
        </pc:spChg>
        <pc:spChg chg="add mod ord">
          <ac:chgData name="Sven Van de Velde" userId="00b08bc3e1e83696" providerId="LiveId" clId="{A25D7637-D0B6-4F5D-BABA-66A05ED2ACB9}" dt="2022-11-03T11:28:05.914" v="7771" actId="207"/>
          <ac:spMkLst>
            <pc:docMk/>
            <pc:sldMk cId="158745503" sldId="290"/>
            <ac:spMk id="1051" creationId="{90A2CE4D-842D-0C43-994B-D7DCD4A3DC8B}"/>
          </ac:spMkLst>
        </pc:spChg>
        <pc:spChg chg="mod">
          <ac:chgData name="Sven Van de Velde" userId="00b08bc3e1e83696" providerId="LiveId" clId="{A25D7637-D0B6-4F5D-BABA-66A05ED2ACB9}" dt="2022-11-03T07:18:27.889" v="3411"/>
          <ac:spMkLst>
            <pc:docMk/>
            <pc:sldMk cId="158745503" sldId="290"/>
            <ac:spMk id="1053" creationId="{8688CF1D-E1D8-A19E-BF8D-CD6E1C80A97A}"/>
          </ac:spMkLst>
        </pc:spChg>
        <pc:spChg chg="mod">
          <ac:chgData name="Sven Van de Velde" userId="00b08bc3e1e83696" providerId="LiveId" clId="{A25D7637-D0B6-4F5D-BABA-66A05ED2ACB9}" dt="2022-11-03T07:18:27.889" v="3411"/>
          <ac:spMkLst>
            <pc:docMk/>
            <pc:sldMk cId="158745503" sldId="290"/>
            <ac:spMk id="1054" creationId="{794F909E-EB1F-39FA-1B8E-BEAD8BF3EF2E}"/>
          </ac:spMkLst>
        </pc:spChg>
        <pc:spChg chg="mod">
          <ac:chgData name="Sven Van de Velde" userId="00b08bc3e1e83696" providerId="LiveId" clId="{A25D7637-D0B6-4F5D-BABA-66A05ED2ACB9}" dt="2022-11-03T07:18:27.889" v="3411"/>
          <ac:spMkLst>
            <pc:docMk/>
            <pc:sldMk cId="158745503" sldId="290"/>
            <ac:spMk id="1056" creationId="{191E620F-3EA9-6C56-FE6E-1B537498E167}"/>
          </ac:spMkLst>
        </pc:spChg>
        <pc:spChg chg="mod">
          <ac:chgData name="Sven Van de Velde" userId="00b08bc3e1e83696" providerId="LiveId" clId="{A25D7637-D0B6-4F5D-BABA-66A05ED2ACB9}" dt="2022-11-03T07:18:27.889" v="3411"/>
          <ac:spMkLst>
            <pc:docMk/>
            <pc:sldMk cId="158745503" sldId="290"/>
            <ac:spMk id="1057" creationId="{9730CE68-8E0D-606F-79A6-E0FBA243AC4A}"/>
          </ac:spMkLst>
        </pc:spChg>
        <pc:spChg chg="mod">
          <ac:chgData name="Sven Van de Velde" userId="00b08bc3e1e83696" providerId="LiveId" clId="{A25D7637-D0B6-4F5D-BABA-66A05ED2ACB9}" dt="2022-11-03T07:21:53.211" v="3513" actId="20577"/>
          <ac:spMkLst>
            <pc:docMk/>
            <pc:sldMk cId="158745503" sldId="290"/>
            <ac:spMk id="1059" creationId="{3E4D67C9-48BE-BA8A-48CB-92B1E825EC67}"/>
          </ac:spMkLst>
        </pc:spChg>
        <pc:spChg chg="mod">
          <ac:chgData name="Sven Van de Velde" userId="00b08bc3e1e83696" providerId="LiveId" clId="{A25D7637-D0B6-4F5D-BABA-66A05ED2ACB9}" dt="2022-11-03T08:01:59.859" v="5196" actId="207"/>
          <ac:spMkLst>
            <pc:docMk/>
            <pc:sldMk cId="158745503" sldId="290"/>
            <ac:spMk id="1060" creationId="{4C1B54B2-4646-202B-55EB-4A9DD43F66AB}"/>
          </ac:spMkLst>
        </pc:spChg>
        <pc:spChg chg="mod">
          <ac:chgData name="Sven Van de Velde" userId="00b08bc3e1e83696" providerId="LiveId" clId="{A25D7637-D0B6-4F5D-BABA-66A05ED2ACB9}" dt="2022-11-03T07:18:27.889" v="3411"/>
          <ac:spMkLst>
            <pc:docMk/>
            <pc:sldMk cId="158745503" sldId="290"/>
            <ac:spMk id="1062" creationId="{18DA3538-339B-46FE-20CF-B7C9D7926C81}"/>
          </ac:spMkLst>
        </pc:spChg>
        <pc:spChg chg="mod">
          <ac:chgData name="Sven Van de Velde" userId="00b08bc3e1e83696" providerId="LiveId" clId="{A25D7637-D0B6-4F5D-BABA-66A05ED2ACB9}" dt="2022-11-03T07:18:27.889" v="3411"/>
          <ac:spMkLst>
            <pc:docMk/>
            <pc:sldMk cId="158745503" sldId="290"/>
            <ac:spMk id="1063" creationId="{AC263B1D-7B3A-3955-0B1F-0DDE9526D4CA}"/>
          </ac:spMkLst>
        </pc:spChg>
        <pc:spChg chg="mod">
          <ac:chgData name="Sven Van de Velde" userId="00b08bc3e1e83696" providerId="LiveId" clId="{A25D7637-D0B6-4F5D-BABA-66A05ED2ACB9}" dt="2022-11-03T07:18:27.889" v="3411"/>
          <ac:spMkLst>
            <pc:docMk/>
            <pc:sldMk cId="158745503" sldId="290"/>
            <ac:spMk id="1065" creationId="{6E5A8F3D-69B7-CC27-23C3-7B7CFF33ACF7}"/>
          </ac:spMkLst>
        </pc:spChg>
        <pc:spChg chg="mod">
          <ac:chgData name="Sven Van de Velde" userId="00b08bc3e1e83696" providerId="LiveId" clId="{A25D7637-D0B6-4F5D-BABA-66A05ED2ACB9}" dt="2022-11-03T07:18:27.889" v="3411"/>
          <ac:spMkLst>
            <pc:docMk/>
            <pc:sldMk cId="158745503" sldId="290"/>
            <ac:spMk id="1066" creationId="{D5A94AB3-5F98-EC96-D38D-43D41B9EB662}"/>
          </ac:spMkLst>
        </pc:spChg>
        <pc:spChg chg="mod">
          <ac:chgData name="Sven Van de Velde" userId="00b08bc3e1e83696" providerId="LiveId" clId="{A25D7637-D0B6-4F5D-BABA-66A05ED2ACB9}" dt="2022-11-03T07:21:42.793" v="3511" actId="20577"/>
          <ac:spMkLst>
            <pc:docMk/>
            <pc:sldMk cId="158745503" sldId="290"/>
            <ac:spMk id="1068" creationId="{14113012-FD7E-1CC7-D35B-2FFA8D111FBA}"/>
          </ac:spMkLst>
        </pc:spChg>
        <pc:spChg chg="mod">
          <ac:chgData name="Sven Van de Velde" userId="00b08bc3e1e83696" providerId="LiveId" clId="{A25D7637-D0B6-4F5D-BABA-66A05ED2ACB9}" dt="2022-11-03T07:18:27.889" v="3411"/>
          <ac:spMkLst>
            <pc:docMk/>
            <pc:sldMk cId="158745503" sldId="290"/>
            <ac:spMk id="1069" creationId="{07AE2B87-6D06-690A-66A8-67DC7A4BD1A5}"/>
          </ac:spMkLst>
        </pc:spChg>
        <pc:spChg chg="mod">
          <ac:chgData name="Sven Van de Velde" userId="00b08bc3e1e83696" providerId="LiveId" clId="{A25D7637-D0B6-4F5D-BABA-66A05ED2ACB9}" dt="2022-11-03T07:23:15.751" v="3649" actId="207"/>
          <ac:spMkLst>
            <pc:docMk/>
            <pc:sldMk cId="158745503" sldId="290"/>
            <ac:spMk id="1071" creationId="{A035084B-85A1-2247-68AE-617980602E14}"/>
          </ac:spMkLst>
        </pc:spChg>
        <pc:spChg chg="mod">
          <ac:chgData name="Sven Van de Velde" userId="00b08bc3e1e83696" providerId="LiveId" clId="{A25D7637-D0B6-4F5D-BABA-66A05ED2ACB9}" dt="2022-11-03T07:18:27.889" v="3411"/>
          <ac:spMkLst>
            <pc:docMk/>
            <pc:sldMk cId="158745503" sldId="290"/>
            <ac:spMk id="1072" creationId="{79841CB2-5948-3B78-3483-6596F12FFD41}"/>
          </ac:spMkLst>
        </pc:spChg>
        <pc:spChg chg="mod">
          <ac:chgData name="Sven Van de Velde" userId="00b08bc3e1e83696" providerId="LiveId" clId="{A25D7637-D0B6-4F5D-BABA-66A05ED2ACB9}" dt="2022-11-03T08:09:24.424" v="5511" actId="20577"/>
          <ac:spMkLst>
            <pc:docMk/>
            <pc:sldMk cId="158745503" sldId="290"/>
            <ac:spMk id="1075" creationId="{835DA5A4-36E2-E971-430A-812402B6983B}"/>
          </ac:spMkLst>
        </pc:spChg>
        <pc:spChg chg="mod">
          <ac:chgData name="Sven Van de Velde" userId="00b08bc3e1e83696" providerId="LiveId" clId="{A25D7637-D0B6-4F5D-BABA-66A05ED2ACB9}" dt="2022-11-03T07:47:52.268" v="4650" actId="1582"/>
          <ac:spMkLst>
            <pc:docMk/>
            <pc:sldMk cId="158745503" sldId="290"/>
            <ac:spMk id="1076" creationId="{1CDE3F1B-6241-E34D-2393-754BC66F54B3}"/>
          </ac:spMkLst>
        </pc:spChg>
        <pc:spChg chg="mod">
          <ac:chgData name="Sven Van de Velde" userId="00b08bc3e1e83696" providerId="LiveId" clId="{A25D7637-D0B6-4F5D-BABA-66A05ED2ACB9}" dt="2022-11-03T07:20:00.391" v="3500"/>
          <ac:spMkLst>
            <pc:docMk/>
            <pc:sldMk cId="158745503" sldId="290"/>
            <ac:spMk id="1081" creationId="{44495416-69FF-5BD4-6EA6-B31DEAE3E42A}"/>
          </ac:spMkLst>
        </pc:spChg>
        <pc:spChg chg="mod">
          <ac:chgData name="Sven Van de Velde" userId="00b08bc3e1e83696" providerId="LiveId" clId="{A25D7637-D0B6-4F5D-BABA-66A05ED2ACB9}" dt="2022-11-03T07:20:00.391" v="3500"/>
          <ac:spMkLst>
            <pc:docMk/>
            <pc:sldMk cId="158745503" sldId="290"/>
            <ac:spMk id="1082" creationId="{5FAE7481-2964-ABA1-B200-8EDA46762738}"/>
          </ac:spMkLst>
        </pc:spChg>
        <pc:spChg chg="add del mod">
          <ac:chgData name="Sven Van de Velde" userId="00b08bc3e1e83696" providerId="LiveId" clId="{A25D7637-D0B6-4F5D-BABA-66A05ED2ACB9}" dt="2022-11-03T07:52:52.888" v="4835" actId="478"/>
          <ac:spMkLst>
            <pc:docMk/>
            <pc:sldMk cId="158745503" sldId="290"/>
            <ac:spMk id="1087" creationId="{8ACD30BA-9750-BA35-480F-04D4B73CDD3B}"/>
          </ac:spMkLst>
        </pc:spChg>
        <pc:spChg chg="add del mod">
          <ac:chgData name="Sven Van de Velde" userId="00b08bc3e1e83696" providerId="LiveId" clId="{A25D7637-D0B6-4F5D-BABA-66A05ED2ACB9}" dt="2022-11-03T07:52:49.226" v="4834" actId="478"/>
          <ac:spMkLst>
            <pc:docMk/>
            <pc:sldMk cId="158745503" sldId="290"/>
            <ac:spMk id="1088" creationId="{5C13964E-046F-1DB7-4556-21A99C6F8860}"/>
          </ac:spMkLst>
        </pc:spChg>
        <pc:spChg chg="mod">
          <ac:chgData name="Sven Van de Velde" userId="00b08bc3e1e83696" providerId="LiveId" clId="{A25D7637-D0B6-4F5D-BABA-66A05ED2ACB9}" dt="2022-11-03T07:53:59.452" v="4842"/>
          <ac:spMkLst>
            <pc:docMk/>
            <pc:sldMk cId="158745503" sldId="290"/>
            <ac:spMk id="1090" creationId="{B835D28C-AAB7-DA71-BEE8-EB289E697AA9}"/>
          </ac:spMkLst>
        </pc:spChg>
        <pc:spChg chg="mod">
          <ac:chgData name="Sven Van de Velde" userId="00b08bc3e1e83696" providerId="LiveId" clId="{A25D7637-D0B6-4F5D-BABA-66A05ED2ACB9}" dt="2022-11-03T07:53:59.452" v="4842"/>
          <ac:spMkLst>
            <pc:docMk/>
            <pc:sldMk cId="158745503" sldId="290"/>
            <ac:spMk id="1091" creationId="{067385E5-72E3-2776-F19C-FDD14E288842}"/>
          </ac:spMkLst>
        </pc:spChg>
        <pc:spChg chg="mod">
          <ac:chgData name="Sven Van de Velde" userId="00b08bc3e1e83696" providerId="LiveId" clId="{A25D7637-D0B6-4F5D-BABA-66A05ED2ACB9}" dt="2022-11-03T07:54:03.619" v="4844"/>
          <ac:spMkLst>
            <pc:docMk/>
            <pc:sldMk cId="158745503" sldId="290"/>
            <ac:spMk id="1093" creationId="{4DA0EECA-B416-21F0-6785-2F25187853FF}"/>
          </ac:spMkLst>
        </pc:spChg>
        <pc:spChg chg="mod">
          <ac:chgData name="Sven Van de Velde" userId="00b08bc3e1e83696" providerId="LiveId" clId="{A25D7637-D0B6-4F5D-BABA-66A05ED2ACB9}" dt="2022-11-03T07:54:03.619" v="4844"/>
          <ac:spMkLst>
            <pc:docMk/>
            <pc:sldMk cId="158745503" sldId="290"/>
            <ac:spMk id="1094" creationId="{AD0D25AB-4C31-EF9A-70B2-4125100C4BAA}"/>
          </ac:spMkLst>
        </pc:spChg>
        <pc:spChg chg="mod">
          <ac:chgData name="Sven Van de Velde" userId="00b08bc3e1e83696" providerId="LiveId" clId="{A25D7637-D0B6-4F5D-BABA-66A05ED2ACB9}" dt="2022-11-03T07:54:10.665" v="4846"/>
          <ac:spMkLst>
            <pc:docMk/>
            <pc:sldMk cId="158745503" sldId="290"/>
            <ac:spMk id="1096" creationId="{5A00C719-A68E-CD06-BACB-17BB0123DF79}"/>
          </ac:spMkLst>
        </pc:spChg>
        <pc:spChg chg="mod">
          <ac:chgData name="Sven Van de Velde" userId="00b08bc3e1e83696" providerId="LiveId" clId="{A25D7637-D0B6-4F5D-BABA-66A05ED2ACB9}" dt="2022-11-03T07:54:10.665" v="4846"/>
          <ac:spMkLst>
            <pc:docMk/>
            <pc:sldMk cId="158745503" sldId="290"/>
            <ac:spMk id="1097" creationId="{DAB1AD1E-A17A-50EA-E29D-0D296A66D759}"/>
          </ac:spMkLst>
        </pc:spChg>
        <pc:spChg chg="add mod">
          <ac:chgData name="Sven Van de Velde" userId="00b08bc3e1e83696" providerId="LiveId" clId="{A25D7637-D0B6-4F5D-BABA-66A05ED2ACB9}" dt="2022-11-03T08:07:26.005" v="5459" actId="1038"/>
          <ac:spMkLst>
            <pc:docMk/>
            <pc:sldMk cId="158745503" sldId="290"/>
            <ac:spMk id="1098" creationId="{E42186CD-2A52-020D-8ACB-2C1FABBAC7AF}"/>
          </ac:spMkLst>
        </pc:spChg>
        <pc:spChg chg="add mod">
          <ac:chgData name="Sven Van de Velde" userId="00b08bc3e1e83696" providerId="LiveId" clId="{A25D7637-D0B6-4F5D-BABA-66A05ED2ACB9}" dt="2022-11-03T08:38:57.862" v="5762"/>
          <ac:spMkLst>
            <pc:docMk/>
            <pc:sldMk cId="158745503" sldId="290"/>
            <ac:spMk id="1099" creationId="{DB50EA62-A751-60AD-6EA3-FCCA2C269C08}"/>
          </ac:spMkLst>
        </pc:spChg>
        <pc:spChg chg="add mod">
          <ac:chgData name="Sven Van de Velde" userId="00b08bc3e1e83696" providerId="LiveId" clId="{A25D7637-D0B6-4F5D-BABA-66A05ED2ACB9}" dt="2022-11-03T08:38:57.862" v="5762"/>
          <ac:spMkLst>
            <pc:docMk/>
            <pc:sldMk cId="158745503" sldId="290"/>
            <ac:spMk id="1100" creationId="{CEA1D720-A7B9-5D76-0A32-195C85741154}"/>
          </ac:spMkLst>
        </pc:spChg>
        <pc:spChg chg="add mod ord">
          <ac:chgData name="Sven Van de Velde" userId="00b08bc3e1e83696" providerId="LiveId" clId="{A25D7637-D0B6-4F5D-BABA-66A05ED2ACB9}" dt="2022-11-03T08:42:48.057" v="5973" actId="167"/>
          <ac:spMkLst>
            <pc:docMk/>
            <pc:sldMk cId="158745503" sldId="290"/>
            <ac:spMk id="1101" creationId="{71725D05-D4DE-5FC0-92AF-8A80145B1C54}"/>
          </ac:spMkLst>
        </pc:spChg>
        <pc:spChg chg="add mod ord">
          <ac:chgData name="Sven Van de Velde" userId="00b08bc3e1e83696" providerId="LiveId" clId="{A25D7637-D0B6-4F5D-BABA-66A05ED2ACB9}" dt="2022-11-03T08:42:48.057" v="5973" actId="167"/>
          <ac:spMkLst>
            <pc:docMk/>
            <pc:sldMk cId="158745503" sldId="290"/>
            <ac:spMk id="1102" creationId="{7AA86636-A7E4-653B-B36F-0BAC8ADB979F}"/>
          </ac:spMkLst>
        </pc:spChg>
        <pc:spChg chg="add mod ord">
          <ac:chgData name="Sven Van de Velde" userId="00b08bc3e1e83696" providerId="LiveId" clId="{A25D7637-D0B6-4F5D-BABA-66A05ED2ACB9}" dt="2022-11-03T08:42:48.057" v="5973" actId="167"/>
          <ac:spMkLst>
            <pc:docMk/>
            <pc:sldMk cId="158745503" sldId="290"/>
            <ac:spMk id="1103" creationId="{B36AB9D1-6762-B9E2-AB3C-64E74556293A}"/>
          </ac:spMkLst>
        </pc:spChg>
        <pc:spChg chg="add mod ord">
          <ac:chgData name="Sven Van de Velde" userId="00b08bc3e1e83696" providerId="LiveId" clId="{A25D7637-D0B6-4F5D-BABA-66A05ED2ACB9}" dt="2022-11-03T08:42:48.057" v="5973" actId="167"/>
          <ac:spMkLst>
            <pc:docMk/>
            <pc:sldMk cId="158745503" sldId="290"/>
            <ac:spMk id="1104" creationId="{DDD07DA6-CE96-27F1-FE9A-E9E249B42AD8}"/>
          </ac:spMkLst>
        </pc:spChg>
        <pc:spChg chg="add mod ord">
          <ac:chgData name="Sven Van de Velde" userId="00b08bc3e1e83696" providerId="LiveId" clId="{A25D7637-D0B6-4F5D-BABA-66A05ED2ACB9}" dt="2022-11-03T08:42:48.057" v="5973" actId="167"/>
          <ac:spMkLst>
            <pc:docMk/>
            <pc:sldMk cId="158745503" sldId="290"/>
            <ac:spMk id="1105" creationId="{4EF949CE-042A-114F-8C9C-757EDA7BF9AD}"/>
          </ac:spMkLst>
        </pc:spChg>
        <pc:spChg chg="add mod ord">
          <ac:chgData name="Sven Van de Velde" userId="00b08bc3e1e83696" providerId="LiveId" clId="{A25D7637-D0B6-4F5D-BABA-66A05ED2ACB9}" dt="2022-11-03T08:42:48.057" v="5973" actId="167"/>
          <ac:spMkLst>
            <pc:docMk/>
            <pc:sldMk cId="158745503" sldId="290"/>
            <ac:spMk id="1106" creationId="{92BBDB70-F7ED-14CD-77A4-DFCB9C0F7835}"/>
          </ac:spMkLst>
        </pc:spChg>
        <pc:spChg chg="add mod ord">
          <ac:chgData name="Sven Van de Velde" userId="00b08bc3e1e83696" providerId="LiveId" clId="{A25D7637-D0B6-4F5D-BABA-66A05ED2ACB9}" dt="2022-11-03T08:42:48.057" v="5973" actId="167"/>
          <ac:spMkLst>
            <pc:docMk/>
            <pc:sldMk cId="158745503" sldId="290"/>
            <ac:spMk id="1107" creationId="{F34D9AE4-1D93-00BD-F9B1-A0A5A653E080}"/>
          </ac:spMkLst>
        </pc:spChg>
        <pc:spChg chg="add mod ord">
          <ac:chgData name="Sven Van de Velde" userId="00b08bc3e1e83696" providerId="LiveId" clId="{A25D7637-D0B6-4F5D-BABA-66A05ED2ACB9}" dt="2022-11-03T08:43:07.054" v="5975" actId="167"/>
          <ac:spMkLst>
            <pc:docMk/>
            <pc:sldMk cId="158745503" sldId="290"/>
            <ac:spMk id="1108" creationId="{3BA72A77-EDB0-20DD-8E2C-82CD050E9827}"/>
          </ac:spMkLst>
        </pc:spChg>
        <pc:grpChg chg="add mod">
          <ac:chgData name="Sven Van de Velde" userId="00b08bc3e1e83696" providerId="LiveId" clId="{A25D7637-D0B6-4F5D-BABA-66A05ED2ACB9}" dt="2022-11-03T08:07:26.005" v="5459" actId="1038"/>
          <ac:grpSpMkLst>
            <pc:docMk/>
            <pc:sldMk cId="158745503" sldId="290"/>
            <ac:grpSpMk id="4" creationId="{A179F400-CEF4-EC4C-CC34-8560FEC5D2C4}"/>
          </ac:grpSpMkLst>
        </pc:grpChg>
        <pc:grpChg chg="add mod">
          <ac:chgData name="Sven Van de Velde" userId="00b08bc3e1e83696" providerId="LiveId" clId="{A25D7637-D0B6-4F5D-BABA-66A05ED2ACB9}" dt="2022-11-03T08:07:26.005" v="5459" actId="1038"/>
          <ac:grpSpMkLst>
            <pc:docMk/>
            <pc:sldMk cId="158745503" sldId="290"/>
            <ac:grpSpMk id="8" creationId="{015365FD-AAE6-4C3F-4F08-F82342ECE5FF}"/>
          </ac:grpSpMkLst>
        </pc:grpChg>
        <pc:grpChg chg="add mod">
          <ac:chgData name="Sven Van de Velde" userId="00b08bc3e1e83696" providerId="LiveId" clId="{A25D7637-D0B6-4F5D-BABA-66A05ED2ACB9}" dt="2022-11-03T08:07:26.005" v="5459" actId="1038"/>
          <ac:grpSpMkLst>
            <pc:docMk/>
            <pc:sldMk cId="158745503" sldId="290"/>
            <ac:grpSpMk id="11" creationId="{4031A0B4-F1A1-75A0-0A4E-8E3F2A66CBB6}"/>
          </ac:grpSpMkLst>
        </pc:grpChg>
        <pc:grpChg chg="add mod">
          <ac:chgData name="Sven Van de Velde" userId="00b08bc3e1e83696" providerId="LiveId" clId="{A25D7637-D0B6-4F5D-BABA-66A05ED2ACB9}" dt="2022-11-03T08:07:26.005" v="5459" actId="1038"/>
          <ac:grpSpMkLst>
            <pc:docMk/>
            <pc:sldMk cId="158745503" sldId="290"/>
            <ac:grpSpMk id="14" creationId="{79C06515-3939-108B-0114-954E50238D5C}"/>
          </ac:grpSpMkLst>
        </pc:grpChg>
        <pc:grpChg chg="add mod">
          <ac:chgData name="Sven Van de Velde" userId="00b08bc3e1e83696" providerId="LiveId" clId="{A25D7637-D0B6-4F5D-BABA-66A05ED2ACB9}" dt="2022-11-03T08:07:26.005" v="5459" actId="1038"/>
          <ac:grpSpMkLst>
            <pc:docMk/>
            <pc:sldMk cId="158745503" sldId="290"/>
            <ac:grpSpMk id="17" creationId="{5916FB45-DF6F-06A2-5894-27E56FC30FF3}"/>
          </ac:grpSpMkLst>
        </pc:grpChg>
        <pc:grpChg chg="add mod">
          <ac:chgData name="Sven Van de Velde" userId="00b08bc3e1e83696" providerId="LiveId" clId="{A25D7637-D0B6-4F5D-BABA-66A05ED2ACB9}" dt="2022-11-03T08:07:26.005" v="5459" actId="1038"/>
          <ac:grpSpMkLst>
            <pc:docMk/>
            <pc:sldMk cId="158745503" sldId="290"/>
            <ac:grpSpMk id="22" creationId="{6080E9EF-FB40-3EF7-2773-0F6DBA48E50B}"/>
          </ac:grpSpMkLst>
        </pc:grpChg>
        <pc:grpChg chg="add mod">
          <ac:chgData name="Sven Van de Velde" userId="00b08bc3e1e83696" providerId="LiveId" clId="{A25D7637-D0B6-4F5D-BABA-66A05ED2ACB9}" dt="2022-11-03T08:07:26.005" v="5459" actId="1038"/>
          <ac:grpSpMkLst>
            <pc:docMk/>
            <pc:sldMk cId="158745503" sldId="290"/>
            <ac:grpSpMk id="26" creationId="{97A34971-3C0E-8870-401A-87373D564F4C}"/>
          </ac:grpSpMkLst>
        </pc:grpChg>
        <pc:grpChg chg="add mod">
          <ac:chgData name="Sven Van de Velde" userId="00b08bc3e1e83696" providerId="LiveId" clId="{A25D7637-D0B6-4F5D-BABA-66A05ED2ACB9}" dt="2022-11-03T08:07:26.005" v="5459" actId="1038"/>
          <ac:grpSpMkLst>
            <pc:docMk/>
            <pc:sldMk cId="158745503" sldId="290"/>
            <ac:grpSpMk id="29" creationId="{2C469C6B-1532-931F-7FFB-5917F724DF37}"/>
          </ac:grpSpMkLst>
        </pc:grpChg>
        <pc:grpChg chg="add del mod">
          <ac:chgData name="Sven Van de Velde" userId="00b08bc3e1e83696" providerId="LiveId" clId="{A25D7637-D0B6-4F5D-BABA-66A05ED2ACB9}" dt="2022-11-03T06:40:24.417" v="2933" actId="478"/>
          <ac:grpSpMkLst>
            <pc:docMk/>
            <pc:sldMk cId="158745503" sldId="290"/>
            <ac:grpSpMk id="33" creationId="{D19FA76F-F18B-AC28-CEAF-792484AA5A44}"/>
          </ac:grpSpMkLst>
        </pc:grpChg>
        <pc:grpChg chg="add mod">
          <ac:chgData name="Sven Van de Velde" userId="00b08bc3e1e83696" providerId="LiveId" clId="{A25D7637-D0B6-4F5D-BABA-66A05ED2ACB9}" dt="2022-11-03T08:07:26.005" v="5459" actId="1038"/>
          <ac:grpSpMkLst>
            <pc:docMk/>
            <pc:sldMk cId="158745503" sldId="290"/>
            <ac:grpSpMk id="36" creationId="{1B0C8CCC-48F6-829D-0A65-D4194B37B326}"/>
          </ac:grpSpMkLst>
        </pc:grpChg>
        <pc:grpChg chg="add mod">
          <ac:chgData name="Sven Van de Velde" userId="00b08bc3e1e83696" providerId="LiveId" clId="{A25D7637-D0B6-4F5D-BABA-66A05ED2ACB9}" dt="2022-11-03T08:07:26.005" v="5459" actId="1038"/>
          <ac:grpSpMkLst>
            <pc:docMk/>
            <pc:sldMk cId="158745503" sldId="290"/>
            <ac:grpSpMk id="55" creationId="{8E72306F-1DD9-6783-AE2B-2EB26BECE6B0}"/>
          </ac:grpSpMkLst>
        </pc:grpChg>
        <pc:grpChg chg="add mod">
          <ac:chgData name="Sven Van de Velde" userId="00b08bc3e1e83696" providerId="LiveId" clId="{A25D7637-D0B6-4F5D-BABA-66A05ED2ACB9}" dt="2022-11-03T08:07:26.005" v="5459" actId="1038"/>
          <ac:grpSpMkLst>
            <pc:docMk/>
            <pc:sldMk cId="158745503" sldId="290"/>
            <ac:grpSpMk id="65" creationId="{46B940FB-4224-E8A1-35DB-636F0FD4EDA0}"/>
          </ac:grpSpMkLst>
        </pc:grpChg>
        <pc:grpChg chg="add mod">
          <ac:chgData name="Sven Van de Velde" userId="00b08bc3e1e83696" providerId="LiveId" clId="{A25D7637-D0B6-4F5D-BABA-66A05ED2ACB9}" dt="2022-11-03T08:07:26.005" v="5459" actId="1038"/>
          <ac:grpSpMkLst>
            <pc:docMk/>
            <pc:sldMk cId="158745503" sldId="290"/>
            <ac:grpSpMk id="68" creationId="{95630DB8-5FFA-6E63-AA24-9D9FD244E14E}"/>
          </ac:grpSpMkLst>
        </pc:grpChg>
        <pc:grpChg chg="add mod">
          <ac:chgData name="Sven Van de Velde" userId="00b08bc3e1e83696" providerId="LiveId" clId="{A25D7637-D0B6-4F5D-BABA-66A05ED2ACB9}" dt="2022-11-03T08:07:26.005" v="5459" actId="1038"/>
          <ac:grpSpMkLst>
            <pc:docMk/>
            <pc:sldMk cId="158745503" sldId="290"/>
            <ac:grpSpMk id="71" creationId="{E9851AAE-1147-A351-75D3-60F8DE39FBC0}"/>
          </ac:grpSpMkLst>
        </pc:grpChg>
        <pc:grpChg chg="add del mod">
          <ac:chgData name="Sven Van de Velde" userId="00b08bc3e1e83696" providerId="LiveId" clId="{A25D7637-D0B6-4F5D-BABA-66A05ED2ACB9}" dt="2022-11-03T07:05:45.785" v="3179" actId="478"/>
          <ac:grpSpMkLst>
            <pc:docMk/>
            <pc:sldMk cId="158745503" sldId="290"/>
            <ac:grpSpMk id="74" creationId="{F8BA99BF-A52A-A564-D720-82714F6AD6B8}"/>
          </ac:grpSpMkLst>
        </pc:grpChg>
        <pc:grpChg chg="add mod">
          <ac:chgData name="Sven Van de Velde" userId="00b08bc3e1e83696" providerId="LiveId" clId="{A25D7637-D0B6-4F5D-BABA-66A05ED2ACB9}" dt="2022-11-03T08:07:26.005" v="5459" actId="1038"/>
          <ac:grpSpMkLst>
            <pc:docMk/>
            <pc:sldMk cId="158745503" sldId="290"/>
            <ac:grpSpMk id="77" creationId="{5EF1FD5A-04B3-9C5E-46B9-5A9F0EBCCC12}"/>
          </ac:grpSpMkLst>
        </pc:grpChg>
        <pc:grpChg chg="add mod">
          <ac:chgData name="Sven Van de Velde" userId="00b08bc3e1e83696" providerId="LiveId" clId="{A25D7637-D0B6-4F5D-BABA-66A05ED2ACB9}" dt="2022-11-03T08:07:26.005" v="5459" actId="1038"/>
          <ac:grpSpMkLst>
            <pc:docMk/>
            <pc:sldMk cId="158745503" sldId="290"/>
            <ac:grpSpMk id="80" creationId="{1BC72B7F-227C-729D-71E6-2EA43527653F}"/>
          </ac:grpSpMkLst>
        </pc:grpChg>
        <pc:grpChg chg="add mod">
          <ac:chgData name="Sven Van de Velde" userId="00b08bc3e1e83696" providerId="LiveId" clId="{A25D7637-D0B6-4F5D-BABA-66A05ED2ACB9}" dt="2022-11-03T08:07:26.005" v="5459" actId="1038"/>
          <ac:grpSpMkLst>
            <pc:docMk/>
            <pc:sldMk cId="158745503" sldId="290"/>
            <ac:grpSpMk id="83" creationId="{45EF90B2-4339-DBC6-1B31-E97011B7E47F}"/>
          </ac:grpSpMkLst>
        </pc:grpChg>
        <pc:grpChg chg="add mod">
          <ac:chgData name="Sven Van de Velde" userId="00b08bc3e1e83696" providerId="LiveId" clId="{A25D7637-D0B6-4F5D-BABA-66A05ED2ACB9}" dt="2022-11-03T08:07:26.005" v="5459" actId="1038"/>
          <ac:grpSpMkLst>
            <pc:docMk/>
            <pc:sldMk cId="158745503" sldId="290"/>
            <ac:grpSpMk id="86" creationId="{5EF516AF-AD56-2B37-524A-E1B3BBBE285B}"/>
          </ac:grpSpMkLst>
        </pc:grpChg>
        <pc:grpChg chg="add mod">
          <ac:chgData name="Sven Van de Velde" userId="00b08bc3e1e83696" providerId="LiveId" clId="{A25D7637-D0B6-4F5D-BABA-66A05ED2ACB9}" dt="2022-11-03T08:07:26.005" v="5459" actId="1038"/>
          <ac:grpSpMkLst>
            <pc:docMk/>
            <pc:sldMk cId="158745503" sldId="290"/>
            <ac:grpSpMk id="95" creationId="{C1A6D8EC-E343-2D1E-77BC-35495A3CAB9A}"/>
          </ac:grpSpMkLst>
        </pc:grpChg>
        <pc:grpChg chg="add mod">
          <ac:chgData name="Sven Van de Velde" userId="00b08bc3e1e83696" providerId="LiveId" clId="{A25D7637-D0B6-4F5D-BABA-66A05ED2ACB9}" dt="2022-11-03T08:07:26.005" v="5459" actId="1038"/>
          <ac:grpSpMkLst>
            <pc:docMk/>
            <pc:sldMk cId="158745503" sldId="290"/>
            <ac:grpSpMk id="100" creationId="{69AF2437-1496-AEBA-2CFC-39B2A51F4E80}"/>
          </ac:grpSpMkLst>
        </pc:grpChg>
        <pc:grpChg chg="add mod">
          <ac:chgData name="Sven Van de Velde" userId="00b08bc3e1e83696" providerId="LiveId" clId="{A25D7637-D0B6-4F5D-BABA-66A05ED2ACB9}" dt="2022-11-03T08:07:26.005" v="5459" actId="1038"/>
          <ac:grpSpMkLst>
            <pc:docMk/>
            <pc:sldMk cId="158745503" sldId="290"/>
            <ac:grpSpMk id="104" creationId="{5ED4F2AA-1046-90E8-35EF-D1EFC3EC633D}"/>
          </ac:grpSpMkLst>
        </pc:grpChg>
        <pc:grpChg chg="add mod">
          <ac:chgData name="Sven Van de Velde" userId="00b08bc3e1e83696" providerId="LiveId" clId="{A25D7637-D0B6-4F5D-BABA-66A05ED2ACB9}" dt="2022-11-03T08:07:26.005" v="5459" actId="1038"/>
          <ac:grpSpMkLst>
            <pc:docMk/>
            <pc:sldMk cId="158745503" sldId="290"/>
            <ac:grpSpMk id="107" creationId="{DEFD09B5-2EA3-DDB6-7083-1E7879D51C50}"/>
          </ac:grpSpMkLst>
        </pc:grpChg>
        <pc:grpChg chg="add del mod">
          <ac:chgData name="Sven Van de Velde" userId="00b08bc3e1e83696" providerId="LiveId" clId="{A25D7637-D0B6-4F5D-BABA-66A05ED2ACB9}" dt="2022-11-03T07:11:04.527" v="3240" actId="478"/>
          <ac:grpSpMkLst>
            <pc:docMk/>
            <pc:sldMk cId="158745503" sldId="290"/>
            <ac:grpSpMk id="110" creationId="{606CE407-077A-D4D1-EBD8-E559F17F909B}"/>
          </ac:grpSpMkLst>
        </pc:grpChg>
        <pc:grpChg chg="add mod">
          <ac:chgData name="Sven Van de Velde" userId="00b08bc3e1e83696" providerId="LiveId" clId="{A25D7637-D0B6-4F5D-BABA-66A05ED2ACB9}" dt="2022-11-03T08:07:26.005" v="5459" actId="1038"/>
          <ac:grpSpMkLst>
            <pc:docMk/>
            <pc:sldMk cId="158745503" sldId="290"/>
            <ac:grpSpMk id="113" creationId="{3F83969A-63ED-1D8D-EC11-90ABBED0EF67}"/>
          </ac:grpSpMkLst>
        </pc:grpChg>
        <pc:grpChg chg="add mod">
          <ac:chgData name="Sven Van de Velde" userId="00b08bc3e1e83696" providerId="LiveId" clId="{A25D7637-D0B6-4F5D-BABA-66A05ED2ACB9}" dt="2022-11-03T08:07:26.005" v="5459" actId="1038"/>
          <ac:grpSpMkLst>
            <pc:docMk/>
            <pc:sldMk cId="158745503" sldId="290"/>
            <ac:grpSpMk id="116" creationId="{70B8D854-38E0-FD2F-D84B-A5CCF5BEC65C}"/>
          </ac:grpSpMkLst>
        </pc:grpChg>
        <pc:grpChg chg="add mod">
          <ac:chgData name="Sven Van de Velde" userId="00b08bc3e1e83696" providerId="LiveId" clId="{A25D7637-D0B6-4F5D-BABA-66A05ED2ACB9}" dt="2022-11-03T08:07:26.005" v="5459" actId="1038"/>
          <ac:grpSpMkLst>
            <pc:docMk/>
            <pc:sldMk cId="158745503" sldId="290"/>
            <ac:grpSpMk id="119" creationId="{EE371972-D057-FD8F-2FE3-8D0366EAEFF4}"/>
          </ac:grpSpMkLst>
        </pc:grpChg>
        <pc:grpChg chg="add mod">
          <ac:chgData name="Sven Van de Velde" userId="00b08bc3e1e83696" providerId="LiveId" clId="{A25D7637-D0B6-4F5D-BABA-66A05ED2ACB9}" dt="2022-11-03T08:07:26.005" v="5459" actId="1038"/>
          <ac:grpSpMkLst>
            <pc:docMk/>
            <pc:sldMk cId="158745503" sldId="290"/>
            <ac:grpSpMk id="122" creationId="{2FEE505E-76E2-2050-EE8E-B95352918F0F}"/>
          </ac:grpSpMkLst>
        </pc:grpChg>
        <pc:grpChg chg="add mod">
          <ac:chgData name="Sven Van de Velde" userId="00b08bc3e1e83696" providerId="LiveId" clId="{A25D7637-D0B6-4F5D-BABA-66A05ED2ACB9}" dt="2022-11-03T08:07:26.005" v="5459" actId="1038"/>
          <ac:grpSpMkLst>
            <pc:docMk/>
            <pc:sldMk cId="158745503" sldId="290"/>
            <ac:grpSpMk id="125" creationId="{D370A350-1F18-96BC-9E23-DB22D7E718C3}"/>
          </ac:grpSpMkLst>
        </pc:grpChg>
        <pc:grpChg chg="del">
          <ac:chgData name="Sven Van de Velde" userId="00b08bc3e1e83696" providerId="LiveId" clId="{A25D7637-D0B6-4F5D-BABA-66A05ED2ACB9}" dt="2022-11-03T06:36:47.497" v="2790" actId="478"/>
          <ac:grpSpMkLst>
            <pc:docMk/>
            <pc:sldMk cId="158745503" sldId="290"/>
            <ac:grpSpMk id="559" creationId="{CCEC7CCD-8666-A255-C4E4-9D58339D5B89}"/>
          </ac:grpSpMkLst>
        </pc:grpChg>
        <pc:grpChg chg="del">
          <ac:chgData name="Sven Van de Velde" userId="00b08bc3e1e83696" providerId="LiveId" clId="{A25D7637-D0B6-4F5D-BABA-66A05ED2ACB9}" dt="2022-11-03T06:36:47.497" v="2790" actId="478"/>
          <ac:grpSpMkLst>
            <pc:docMk/>
            <pc:sldMk cId="158745503" sldId="290"/>
            <ac:grpSpMk id="684" creationId="{D0E99A86-2430-1251-82C5-4C96E1968E14}"/>
          </ac:grpSpMkLst>
        </pc:grpChg>
        <pc:grpChg chg="del">
          <ac:chgData name="Sven Van de Velde" userId="00b08bc3e1e83696" providerId="LiveId" clId="{A25D7637-D0B6-4F5D-BABA-66A05ED2ACB9}" dt="2022-11-03T06:36:47.497" v="2790" actId="478"/>
          <ac:grpSpMkLst>
            <pc:docMk/>
            <pc:sldMk cId="158745503" sldId="290"/>
            <ac:grpSpMk id="687" creationId="{4BA0BE80-2625-68AC-52DA-A0BC130FA421}"/>
          </ac:grpSpMkLst>
        </pc:grpChg>
        <pc:grpChg chg="del">
          <ac:chgData name="Sven Van de Velde" userId="00b08bc3e1e83696" providerId="LiveId" clId="{A25D7637-D0B6-4F5D-BABA-66A05ED2ACB9}" dt="2022-11-03T06:36:47.497" v="2790" actId="478"/>
          <ac:grpSpMkLst>
            <pc:docMk/>
            <pc:sldMk cId="158745503" sldId="290"/>
            <ac:grpSpMk id="690" creationId="{4ED9D1A4-87B0-95FB-7F7A-7C74FB453E7F}"/>
          </ac:grpSpMkLst>
        </pc:grpChg>
        <pc:grpChg chg="del">
          <ac:chgData name="Sven Van de Velde" userId="00b08bc3e1e83696" providerId="LiveId" clId="{A25D7637-D0B6-4F5D-BABA-66A05ED2ACB9}" dt="2022-11-03T06:36:47.497" v="2790" actId="478"/>
          <ac:grpSpMkLst>
            <pc:docMk/>
            <pc:sldMk cId="158745503" sldId="290"/>
            <ac:grpSpMk id="693" creationId="{39222757-7ABB-0F62-B427-B0EF6D98C686}"/>
          </ac:grpSpMkLst>
        </pc:grpChg>
        <pc:grpChg chg="del">
          <ac:chgData name="Sven Van de Velde" userId="00b08bc3e1e83696" providerId="LiveId" clId="{A25D7637-D0B6-4F5D-BABA-66A05ED2ACB9}" dt="2022-11-03T06:36:47.497" v="2790" actId="478"/>
          <ac:grpSpMkLst>
            <pc:docMk/>
            <pc:sldMk cId="158745503" sldId="290"/>
            <ac:grpSpMk id="696" creationId="{6ED46F2F-3B76-E9D7-246B-6953C66E7C35}"/>
          </ac:grpSpMkLst>
        </pc:grpChg>
        <pc:grpChg chg="del">
          <ac:chgData name="Sven Van de Velde" userId="00b08bc3e1e83696" providerId="LiveId" clId="{A25D7637-D0B6-4F5D-BABA-66A05ED2ACB9}" dt="2022-11-03T06:36:47.497" v="2790" actId="478"/>
          <ac:grpSpMkLst>
            <pc:docMk/>
            <pc:sldMk cId="158745503" sldId="290"/>
            <ac:grpSpMk id="699" creationId="{25636CAE-4FAA-17CE-278B-E34A4281CF4B}"/>
          </ac:grpSpMkLst>
        </pc:grpChg>
        <pc:grpChg chg="del">
          <ac:chgData name="Sven Van de Velde" userId="00b08bc3e1e83696" providerId="LiveId" clId="{A25D7637-D0B6-4F5D-BABA-66A05ED2ACB9}" dt="2022-11-03T06:36:47.497" v="2790" actId="478"/>
          <ac:grpSpMkLst>
            <pc:docMk/>
            <pc:sldMk cId="158745503" sldId="290"/>
            <ac:grpSpMk id="702" creationId="{35DC92BB-8650-D785-9144-818916860AF3}"/>
          </ac:grpSpMkLst>
        </pc:grpChg>
        <pc:grpChg chg="del">
          <ac:chgData name="Sven Van de Velde" userId="00b08bc3e1e83696" providerId="LiveId" clId="{A25D7637-D0B6-4F5D-BABA-66A05ED2ACB9}" dt="2022-11-03T06:36:47.497" v="2790" actId="478"/>
          <ac:grpSpMkLst>
            <pc:docMk/>
            <pc:sldMk cId="158745503" sldId="290"/>
            <ac:grpSpMk id="706" creationId="{6AD61210-5BB6-0D7F-AEE1-361BACF1F56F}"/>
          </ac:grpSpMkLst>
        </pc:grpChg>
        <pc:grpChg chg="del">
          <ac:chgData name="Sven Van de Velde" userId="00b08bc3e1e83696" providerId="LiveId" clId="{A25D7637-D0B6-4F5D-BABA-66A05ED2ACB9}" dt="2022-11-03T06:36:47.497" v="2790" actId="478"/>
          <ac:grpSpMkLst>
            <pc:docMk/>
            <pc:sldMk cId="158745503" sldId="290"/>
            <ac:grpSpMk id="709" creationId="{A3160F8D-509A-BAD2-3EB5-A69C26BCD3CA}"/>
          </ac:grpSpMkLst>
        </pc:grpChg>
        <pc:grpChg chg="del">
          <ac:chgData name="Sven Van de Velde" userId="00b08bc3e1e83696" providerId="LiveId" clId="{A25D7637-D0B6-4F5D-BABA-66A05ED2ACB9}" dt="2022-11-03T06:36:47.497" v="2790" actId="478"/>
          <ac:grpSpMkLst>
            <pc:docMk/>
            <pc:sldMk cId="158745503" sldId="290"/>
            <ac:grpSpMk id="712" creationId="{BDC7A03A-F04D-7019-B742-274708F34898}"/>
          </ac:grpSpMkLst>
        </pc:grpChg>
        <pc:grpChg chg="del">
          <ac:chgData name="Sven Van de Velde" userId="00b08bc3e1e83696" providerId="LiveId" clId="{A25D7637-D0B6-4F5D-BABA-66A05ED2ACB9}" dt="2022-11-03T06:36:47.497" v="2790" actId="478"/>
          <ac:grpSpMkLst>
            <pc:docMk/>
            <pc:sldMk cId="158745503" sldId="290"/>
            <ac:grpSpMk id="715" creationId="{0022ABCE-EB67-AB7B-9EEF-339B1D4417BE}"/>
          </ac:grpSpMkLst>
        </pc:grpChg>
        <pc:grpChg chg="del">
          <ac:chgData name="Sven Van de Velde" userId="00b08bc3e1e83696" providerId="LiveId" clId="{A25D7637-D0B6-4F5D-BABA-66A05ED2ACB9}" dt="2022-11-03T06:36:47.497" v="2790" actId="478"/>
          <ac:grpSpMkLst>
            <pc:docMk/>
            <pc:sldMk cId="158745503" sldId="290"/>
            <ac:grpSpMk id="718" creationId="{C185D66F-1E08-16C6-43D1-6AE5C92E095D}"/>
          </ac:grpSpMkLst>
        </pc:grpChg>
        <pc:grpChg chg="del">
          <ac:chgData name="Sven Van de Velde" userId="00b08bc3e1e83696" providerId="LiveId" clId="{A25D7637-D0B6-4F5D-BABA-66A05ED2ACB9}" dt="2022-11-03T06:36:47.497" v="2790" actId="478"/>
          <ac:grpSpMkLst>
            <pc:docMk/>
            <pc:sldMk cId="158745503" sldId="290"/>
            <ac:grpSpMk id="721" creationId="{7F4AB30D-C8AD-D0F3-A9C1-BC08866D2C07}"/>
          </ac:grpSpMkLst>
        </pc:grpChg>
        <pc:grpChg chg="del">
          <ac:chgData name="Sven Van de Velde" userId="00b08bc3e1e83696" providerId="LiveId" clId="{A25D7637-D0B6-4F5D-BABA-66A05ED2ACB9}" dt="2022-11-03T06:36:47.497" v="2790" actId="478"/>
          <ac:grpSpMkLst>
            <pc:docMk/>
            <pc:sldMk cId="158745503" sldId="290"/>
            <ac:grpSpMk id="724" creationId="{BAAF3778-A93E-4B5B-0BA1-AA540DC4F4EA}"/>
          </ac:grpSpMkLst>
        </pc:grpChg>
        <pc:grpChg chg="del">
          <ac:chgData name="Sven Van de Velde" userId="00b08bc3e1e83696" providerId="LiveId" clId="{A25D7637-D0B6-4F5D-BABA-66A05ED2ACB9}" dt="2022-11-03T06:36:47.497" v="2790" actId="478"/>
          <ac:grpSpMkLst>
            <pc:docMk/>
            <pc:sldMk cId="158745503" sldId="290"/>
            <ac:grpSpMk id="727" creationId="{7650293A-B541-27FD-8D1E-A7744380F2F0}"/>
          </ac:grpSpMkLst>
        </pc:grpChg>
        <pc:grpChg chg="del">
          <ac:chgData name="Sven Van de Velde" userId="00b08bc3e1e83696" providerId="LiveId" clId="{A25D7637-D0B6-4F5D-BABA-66A05ED2ACB9}" dt="2022-11-03T06:36:47.497" v="2790" actId="478"/>
          <ac:grpSpMkLst>
            <pc:docMk/>
            <pc:sldMk cId="158745503" sldId="290"/>
            <ac:grpSpMk id="731" creationId="{CBDB8A91-ED66-19AA-3530-07A1EF04AA17}"/>
          </ac:grpSpMkLst>
        </pc:grpChg>
        <pc:grpChg chg="del">
          <ac:chgData name="Sven Van de Velde" userId="00b08bc3e1e83696" providerId="LiveId" clId="{A25D7637-D0B6-4F5D-BABA-66A05ED2ACB9}" dt="2022-11-03T06:36:47.497" v="2790" actId="478"/>
          <ac:grpSpMkLst>
            <pc:docMk/>
            <pc:sldMk cId="158745503" sldId="290"/>
            <ac:grpSpMk id="734" creationId="{4A32F621-EC82-F8B8-D1E3-7A9540B615AD}"/>
          </ac:grpSpMkLst>
        </pc:grpChg>
        <pc:grpChg chg="del">
          <ac:chgData name="Sven Van de Velde" userId="00b08bc3e1e83696" providerId="LiveId" clId="{A25D7637-D0B6-4F5D-BABA-66A05ED2ACB9}" dt="2022-11-03T06:36:47.497" v="2790" actId="478"/>
          <ac:grpSpMkLst>
            <pc:docMk/>
            <pc:sldMk cId="158745503" sldId="290"/>
            <ac:grpSpMk id="737" creationId="{26AD1B28-3FEA-92C9-5869-F50E9DED7468}"/>
          </ac:grpSpMkLst>
        </pc:grpChg>
        <pc:grpChg chg="del">
          <ac:chgData name="Sven Van de Velde" userId="00b08bc3e1e83696" providerId="LiveId" clId="{A25D7637-D0B6-4F5D-BABA-66A05ED2ACB9}" dt="2022-11-03T06:36:47.497" v="2790" actId="478"/>
          <ac:grpSpMkLst>
            <pc:docMk/>
            <pc:sldMk cId="158745503" sldId="290"/>
            <ac:grpSpMk id="740" creationId="{BB9E9556-8208-A8C4-64C7-50485CE0ECAA}"/>
          </ac:grpSpMkLst>
        </pc:grpChg>
        <pc:grpChg chg="del">
          <ac:chgData name="Sven Van de Velde" userId="00b08bc3e1e83696" providerId="LiveId" clId="{A25D7637-D0B6-4F5D-BABA-66A05ED2ACB9}" dt="2022-11-03T06:36:47.497" v="2790" actId="478"/>
          <ac:grpSpMkLst>
            <pc:docMk/>
            <pc:sldMk cId="158745503" sldId="290"/>
            <ac:grpSpMk id="743" creationId="{B9A0E56B-5DC4-F44F-4850-2D0B47531284}"/>
          </ac:grpSpMkLst>
        </pc:grpChg>
        <pc:grpChg chg="del">
          <ac:chgData name="Sven Van de Velde" userId="00b08bc3e1e83696" providerId="LiveId" clId="{A25D7637-D0B6-4F5D-BABA-66A05ED2ACB9}" dt="2022-11-03T06:36:47.497" v="2790" actId="478"/>
          <ac:grpSpMkLst>
            <pc:docMk/>
            <pc:sldMk cId="158745503" sldId="290"/>
            <ac:grpSpMk id="746" creationId="{5C36D612-CE95-2B30-D0A6-E9767E0E214A}"/>
          </ac:grpSpMkLst>
        </pc:grpChg>
        <pc:grpChg chg="del">
          <ac:chgData name="Sven Van de Velde" userId="00b08bc3e1e83696" providerId="LiveId" clId="{A25D7637-D0B6-4F5D-BABA-66A05ED2ACB9}" dt="2022-11-03T06:36:47.497" v="2790" actId="478"/>
          <ac:grpSpMkLst>
            <pc:docMk/>
            <pc:sldMk cId="158745503" sldId="290"/>
            <ac:grpSpMk id="749" creationId="{182C1107-2385-C215-44EB-EC23DC849630}"/>
          </ac:grpSpMkLst>
        </pc:grpChg>
        <pc:grpChg chg="del">
          <ac:chgData name="Sven Van de Velde" userId="00b08bc3e1e83696" providerId="LiveId" clId="{A25D7637-D0B6-4F5D-BABA-66A05ED2ACB9}" dt="2022-11-03T06:36:47.497" v="2790" actId="478"/>
          <ac:grpSpMkLst>
            <pc:docMk/>
            <pc:sldMk cId="158745503" sldId="290"/>
            <ac:grpSpMk id="762" creationId="{F882A811-99F3-73B8-E194-653C49A984B7}"/>
          </ac:grpSpMkLst>
        </pc:grpChg>
        <pc:grpChg chg="del">
          <ac:chgData name="Sven Van de Velde" userId="00b08bc3e1e83696" providerId="LiveId" clId="{A25D7637-D0B6-4F5D-BABA-66A05ED2ACB9}" dt="2022-11-03T06:36:47.497" v="2790" actId="478"/>
          <ac:grpSpMkLst>
            <pc:docMk/>
            <pc:sldMk cId="158745503" sldId="290"/>
            <ac:grpSpMk id="765" creationId="{C6ED44BC-DA9F-E9E1-3890-0778F0B26250}"/>
          </ac:grpSpMkLst>
        </pc:grpChg>
        <pc:grpChg chg="del">
          <ac:chgData name="Sven Van de Velde" userId="00b08bc3e1e83696" providerId="LiveId" clId="{A25D7637-D0B6-4F5D-BABA-66A05ED2ACB9}" dt="2022-11-03T06:36:47.497" v="2790" actId="478"/>
          <ac:grpSpMkLst>
            <pc:docMk/>
            <pc:sldMk cId="158745503" sldId="290"/>
            <ac:grpSpMk id="768" creationId="{4FC86B78-0AA4-9620-0F18-B768983B70A7}"/>
          </ac:grpSpMkLst>
        </pc:grpChg>
        <pc:grpChg chg="del">
          <ac:chgData name="Sven Van de Velde" userId="00b08bc3e1e83696" providerId="LiveId" clId="{A25D7637-D0B6-4F5D-BABA-66A05ED2ACB9}" dt="2022-11-03T06:36:47.497" v="2790" actId="478"/>
          <ac:grpSpMkLst>
            <pc:docMk/>
            <pc:sldMk cId="158745503" sldId="290"/>
            <ac:grpSpMk id="771" creationId="{02998CED-127E-F701-801E-7D7CC808F757}"/>
          </ac:grpSpMkLst>
        </pc:grpChg>
        <pc:grpChg chg="del">
          <ac:chgData name="Sven Van de Velde" userId="00b08bc3e1e83696" providerId="LiveId" clId="{A25D7637-D0B6-4F5D-BABA-66A05ED2ACB9}" dt="2022-11-03T06:36:47.497" v="2790" actId="478"/>
          <ac:grpSpMkLst>
            <pc:docMk/>
            <pc:sldMk cId="158745503" sldId="290"/>
            <ac:grpSpMk id="774" creationId="{413D985E-513D-1B84-AB49-D59FA9836D34}"/>
          </ac:grpSpMkLst>
        </pc:grpChg>
        <pc:grpChg chg="del">
          <ac:chgData name="Sven Van de Velde" userId="00b08bc3e1e83696" providerId="LiveId" clId="{A25D7637-D0B6-4F5D-BABA-66A05ED2ACB9}" dt="2022-11-03T06:36:47.497" v="2790" actId="478"/>
          <ac:grpSpMkLst>
            <pc:docMk/>
            <pc:sldMk cId="158745503" sldId="290"/>
            <ac:grpSpMk id="790" creationId="{D911A40A-EEF7-B50B-D90B-8553982C2F39}"/>
          </ac:grpSpMkLst>
        </pc:grpChg>
        <pc:grpChg chg="del">
          <ac:chgData name="Sven Van de Velde" userId="00b08bc3e1e83696" providerId="LiveId" clId="{A25D7637-D0B6-4F5D-BABA-66A05ED2ACB9}" dt="2022-11-03T06:36:47.497" v="2790" actId="478"/>
          <ac:grpSpMkLst>
            <pc:docMk/>
            <pc:sldMk cId="158745503" sldId="290"/>
            <ac:grpSpMk id="793" creationId="{085E34B5-26AA-D6F3-9D70-DF4155CD6517}"/>
          </ac:grpSpMkLst>
        </pc:grpChg>
        <pc:grpChg chg="del">
          <ac:chgData name="Sven Van de Velde" userId="00b08bc3e1e83696" providerId="LiveId" clId="{A25D7637-D0B6-4F5D-BABA-66A05ED2ACB9}" dt="2022-11-03T06:36:47.497" v="2790" actId="478"/>
          <ac:grpSpMkLst>
            <pc:docMk/>
            <pc:sldMk cId="158745503" sldId="290"/>
            <ac:grpSpMk id="796" creationId="{99950B1A-C1CB-6A79-D0D8-059044DB0880}"/>
          </ac:grpSpMkLst>
        </pc:grpChg>
        <pc:grpChg chg="del">
          <ac:chgData name="Sven Van de Velde" userId="00b08bc3e1e83696" providerId="LiveId" clId="{A25D7637-D0B6-4F5D-BABA-66A05ED2ACB9}" dt="2022-11-03T06:36:47.497" v="2790" actId="478"/>
          <ac:grpSpMkLst>
            <pc:docMk/>
            <pc:sldMk cId="158745503" sldId="290"/>
            <ac:grpSpMk id="799" creationId="{1CF1AB44-25F2-7493-B99F-F9BD19EE95E7}"/>
          </ac:grpSpMkLst>
        </pc:grpChg>
        <pc:grpChg chg="del">
          <ac:chgData name="Sven Van de Velde" userId="00b08bc3e1e83696" providerId="LiveId" clId="{A25D7637-D0B6-4F5D-BABA-66A05ED2ACB9}" dt="2022-11-03T06:36:47.497" v="2790" actId="478"/>
          <ac:grpSpMkLst>
            <pc:docMk/>
            <pc:sldMk cId="158745503" sldId="290"/>
            <ac:grpSpMk id="804" creationId="{5E8B4B2C-E21E-3688-3040-D39FBC0CD468}"/>
          </ac:grpSpMkLst>
        </pc:grpChg>
        <pc:grpChg chg="del">
          <ac:chgData name="Sven Van de Velde" userId="00b08bc3e1e83696" providerId="LiveId" clId="{A25D7637-D0B6-4F5D-BABA-66A05ED2ACB9}" dt="2022-11-03T06:36:47.497" v="2790" actId="478"/>
          <ac:grpSpMkLst>
            <pc:docMk/>
            <pc:sldMk cId="158745503" sldId="290"/>
            <ac:grpSpMk id="813" creationId="{C4346ABB-179E-10B7-BBFA-BB53E6B285EF}"/>
          </ac:grpSpMkLst>
        </pc:grpChg>
        <pc:grpChg chg="del">
          <ac:chgData name="Sven Van de Velde" userId="00b08bc3e1e83696" providerId="LiveId" clId="{A25D7637-D0B6-4F5D-BABA-66A05ED2ACB9}" dt="2022-11-03T06:36:47.497" v="2790" actId="478"/>
          <ac:grpSpMkLst>
            <pc:docMk/>
            <pc:sldMk cId="158745503" sldId="290"/>
            <ac:grpSpMk id="816" creationId="{6D0737D0-826C-FE23-EEA9-2FAED48C9C89}"/>
          </ac:grpSpMkLst>
        </pc:grpChg>
        <pc:grpChg chg="del">
          <ac:chgData name="Sven Van de Velde" userId="00b08bc3e1e83696" providerId="LiveId" clId="{A25D7637-D0B6-4F5D-BABA-66A05ED2ACB9}" dt="2022-11-03T06:36:47.497" v="2790" actId="478"/>
          <ac:grpSpMkLst>
            <pc:docMk/>
            <pc:sldMk cId="158745503" sldId="290"/>
            <ac:grpSpMk id="822" creationId="{E9473AF2-8596-0F79-6CC6-2741817AC50C}"/>
          </ac:grpSpMkLst>
        </pc:grpChg>
        <pc:grpChg chg="del">
          <ac:chgData name="Sven Van de Velde" userId="00b08bc3e1e83696" providerId="LiveId" clId="{A25D7637-D0B6-4F5D-BABA-66A05ED2ACB9}" dt="2022-11-03T06:36:47.497" v="2790" actId="478"/>
          <ac:grpSpMkLst>
            <pc:docMk/>
            <pc:sldMk cId="158745503" sldId="290"/>
            <ac:grpSpMk id="832" creationId="{0B2E22AE-9895-31C2-482F-D4B2A3D03A29}"/>
          </ac:grpSpMkLst>
        </pc:grpChg>
        <pc:grpChg chg="del">
          <ac:chgData name="Sven Van de Velde" userId="00b08bc3e1e83696" providerId="LiveId" clId="{A25D7637-D0B6-4F5D-BABA-66A05ED2ACB9}" dt="2022-11-03T06:36:47.497" v="2790" actId="478"/>
          <ac:grpSpMkLst>
            <pc:docMk/>
            <pc:sldMk cId="158745503" sldId="290"/>
            <ac:grpSpMk id="835" creationId="{4950704C-AFD8-BD09-DD31-1BCC03D107D5}"/>
          </ac:grpSpMkLst>
        </pc:grpChg>
        <pc:grpChg chg="del">
          <ac:chgData name="Sven Van de Velde" userId="00b08bc3e1e83696" providerId="LiveId" clId="{A25D7637-D0B6-4F5D-BABA-66A05ED2ACB9}" dt="2022-11-03T06:36:47.497" v="2790" actId="478"/>
          <ac:grpSpMkLst>
            <pc:docMk/>
            <pc:sldMk cId="158745503" sldId="290"/>
            <ac:grpSpMk id="838" creationId="{1A6AAC72-A55B-2090-4CBC-BDDEED418153}"/>
          </ac:grpSpMkLst>
        </pc:grpChg>
        <pc:grpChg chg="del">
          <ac:chgData name="Sven Van de Velde" userId="00b08bc3e1e83696" providerId="LiveId" clId="{A25D7637-D0B6-4F5D-BABA-66A05ED2ACB9}" dt="2022-11-03T06:36:47.497" v="2790" actId="478"/>
          <ac:grpSpMkLst>
            <pc:docMk/>
            <pc:sldMk cId="158745503" sldId="290"/>
            <ac:grpSpMk id="841" creationId="{56302EAB-E4A3-FC07-9198-AB212E42010D}"/>
          </ac:grpSpMkLst>
        </pc:grpChg>
        <pc:grpChg chg="del">
          <ac:chgData name="Sven Van de Velde" userId="00b08bc3e1e83696" providerId="LiveId" clId="{A25D7637-D0B6-4F5D-BABA-66A05ED2ACB9}" dt="2022-11-03T06:36:47.497" v="2790" actId="478"/>
          <ac:grpSpMkLst>
            <pc:docMk/>
            <pc:sldMk cId="158745503" sldId="290"/>
            <ac:grpSpMk id="863" creationId="{8A31623D-874A-FCE7-5199-A03695A22B14}"/>
          </ac:grpSpMkLst>
        </pc:grpChg>
        <pc:grpChg chg="del">
          <ac:chgData name="Sven Van de Velde" userId="00b08bc3e1e83696" providerId="LiveId" clId="{A25D7637-D0B6-4F5D-BABA-66A05ED2ACB9}" dt="2022-11-03T06:36:47.497" v="2790" actId="478"/>
          <ac:grpSpMkLst>
            <pc:docMk/>
            <pc:sldMk cId="158745503" sldId="290"/>
            <ac:grpSpMk id="866" creationId="{75C87394-F1C2-1A0E-08A0-90341D5954D7}"/>
          </ac:grpSpMkLst>
        </pc:grpChg>
        <pc:grpChg chg="del">
          <ac:chgData name="Sven Van de Velde" userId="00b08bc3e1e83696" providerId="LiveId" clId="{A25D7637-D0B6-4F5D-BABA-66A05ED2ACB9}" dt="2022-11-03T06:36:47.497" v="2790" actId="478"/>
          <ac:grpSpMkLst>
            <pc:docMk/>
            <pc:sldMk cId="158745503" sldId="290"/>
            <ac:grpSpMk id="869" creationId="{E0631367-5C48-1729-D56D-59BEBBFC616E}"/>
          </ac:grpSpMkLst>
        </pc:grpChg>
        <pc:grpChg chg="del">
          <ac:chgData name="Sven Van de Velde" userId="00b08bc3e1e83696" providerId="LiveId" clId="{A25D7637-D0B6-4F5D-BABA-66A05ED2ACB9}" dt="2022-11-03T06:36:47.497" v="2790" actId="478"/>
          <ac:grpSpMkLst>
            <pc:docMk/>
            <pc:sldMk cId="158745503" sldId="290"/>
            <ac:grpSpMk id="873" creationId="{56C3DC7B-FB17-A863-6B03-8FE044AE390D}"/>
          </ac:grpSpMkLst>
        </pc:grpChg>
        <pc:grpChg chg="del">
          <ac:chgData name="Sven Van de Velde" userId="00b08bc3e1e83696" providerId="LiveId" clId="{A25D7637-D0B6-4F5D-BABA-66A05ED2ACB9}" dt="2022-11-03T06:36:47.497" v="2790" actId="478"/>
          <ac:grpSpMkLst>
            <pc:docMk/>
            <pc:sldMk cId="158745503" sldId="290"/>
            <ac:grpSpMk id="876" creationId="{FF4243D5-426F-D3F9-0E0A-D621DCFF6BB9}"/>
          </ac:grpSpMkLst>
        </pc:grpChg>
        <pc:grpChg chg="del">
          <ac:chgData name="Sven Van de Velde" userId="00b08bc3e1e83696" providerId="LiveId" clId="{A25D7637-D0B6-4F5D-BABA-66A05ED2ACB9}" dt="2022-11-03T06:36:47.497" v="2790" actId="478"/>
          <ac:grpSpMkLst>
            <pc:docMk/>
            <pc:sldMk cId="158745503" sldId="290"/>
            <ac:grpSpMk id="879" creationId="{D138D074-E9F5-E2AB-AAA7-97F35190E93C}"/>
          </ac:grpSpMkLst>
        </pc:grpChg>
        <pc:grpChg chg="del">
          <ac:chgData name="Sven Van de Velde" userId="00b08bc3e1e83696" providerId="LiveId" clId="{A25D7637-D0B6-4F5D-BABA-66A05ED2ACB9}" dt="2022-11-03T06:36:47.497" v="2790" actId="478"/>
          <ac:grpSpMkLst>
            <pc:docMk/>
            <pc:sldMk cId="158745503" sldId="290"/>
            <ac:grpSpMk id="882" creationId="{D36CE383-3BA2-4FC0-E0E6-2C27EB88E5C2}"/>
          </ac:grpSpMkLst>
        </pc:grpChg>
        <pc:grpChg chg="del">
          <ac:chgData name="Sven Van de Velde" userId="00b08bc3e1e83696" providerId="LiveId" clId="{A25D7637-D0B6-4F5D-BABA-66A05ED2ACB9}" dt="2022-11-03T06:36:47.497" v="2790" actId="478"/>
          <ac:grpSpMkLst>
            <pc:docMk/>
            <pc:sldMk cId="158745503" sldId="290"/>
            <ac:grpSpMk id="889" creationId="{CA07CB5F-7B7B-D072-7A15-ADB3E9273300}"/>
          </ac:grpSpMkLst>
        </pc:grpChg>
        <pc:grpChg chg="add mod">
          <ac:chgData name="Sven Van de Velde" userId="00b08bc3e1e83696" providerId="LiveId" clId="{A25D7637-D0B6-4F5D-BABA-66A05ED2ACB9}" dt="2022-11-03T08:07:26.005" v="5459" actId="1038"/>
          <ac:grpSpMkLst>
            <pc:docMk/>
            <pc:sldMk cId="158745503" sldId="290"/>
            <ac:grpSpMk id="899" creationId="{8EE37136-BA54-20A6-BD9D-E5C911F1E693}"/>
          </ac:grpSpMkLst>
        </pc:grpChg>
        <pc:grpChg chg="add mod">
          <ac:chgData name="Sven Van de Velde" userId="00b08bc3e1e83696" providerId="LiveId" clId="{A25D7637-D0B6-4F5D-BABA-66A05ED2ACB9}" dt="2022-11-03T08:07:26.005" v="5459" actId="1038"/>
          <ac:grpSpMkLst>
            <pc:docMk/>
            <pc:sldMk cId="158745503" sldId="290"/>
            <ac:grpSpMk id="902" creationId="{652EB252-211D-033C-E9B4-E51B329DDE08}"/>
          </ac:grpSpMkLst>
        </pc:grpChg>
        <pc:grpChg chg="del">
          <ac:chgData name="Sven Van de Velde" userId="00b08bc3e1e83696" providerId="LiveId" clId="{A25D7637-D0B6-4F5D-BABA-66A05ED2ACB9}" dt="2022-11-03T06:36:47.497" v="2790" actId="478"/>
          <ac:grpSpMkLst>
            <pc:docMk/>
            <pc:sldMk cId="158745503" sldId="290"/>
            <ac:grpSpMk id="904" creationId="{CF712D53-A3B5-4E2B-52C0-F6BA37D7B699}"/>
          </ac:grpSpMkLst>
        </pc:grpChg>
        <pc:grpChg chg="add del mod">
          <ac:chgData name="Sven Van de Velde" userId="00b08bc3e1e83696" providerId="LiveId" clId="{A25D7637-D0B6-4F5D-BABA-66A05ED2ACB9}" dt="2022-11-03T07:03:14.645" v="3129" actId="478"/>
          <ac:grpSpMkLst>
            <pc:docMk/>
            <pc:sldMk cId="158745503" sldId="290"/>
            <ac:grpSpMk id="905" creationId="{32D9E24C-ED21-45AA-7C6E-D214BBE14A0C}"/>
          </ac:grpSpMkLst>
        </pc:grpChg>
        <pc:grpChg chg="del">
          <ac:chgData name="Sven Van de Velde" userId="00b08bc3e1e83696" providerId="LiveId" clId="{A25D7637-D0B6-4F5D-BABA-66A05ED2ACB9}" dt="2022-11-03T06:36:47.497" v="2790" actId="478"/>
          <ac:grpSpMkLst>
            <pc:docMk/>
            <pc:sldMk cId="158745503" sldId="290"/>
            <ac:grpSpMk id="907" creationId="{DEB3D3B3-C2B9-04C6-7119-722569C83810}"/>
          </ac:grpSpMkLst>
        </pc:grpChg>
        <pc:grpChg chg="add mod">
          <ac:chgData name="Sven Van de Velde" userId="00b08bc3e1e83696" providerId="LiveId" clId="{A25D7637-D0B6-4F5D-BABA-66A05ED2ACB9}" dt="2022-11-03T08:07:26.005" v="5459" actId="1038"/>
          <ac:grpSpMkLst>
            <pc:docMk/>
            <pc:sldMk cId="158745503" sldId="290"/>
            <ac:grpSpMk id="908" creationId="{5EC0E9C9-84B5-D50E-6B33-666F6B1DCF0E}"/>
          </ac:grpSpMkLst>
        </pc:grpChg>
        <pc:grpChg chg="del">
          <ac:chgData name="Sven Van de Velde" userId="00b08bc3e1e83696" providerId="LiveId" clId="{A25D7637-D0B6-4F5D-BABA-66A05ED2ACB9}" dt="2022-11-03T06:36:47.497" v="2790" actId="478"/>
          <ac:grpSpMkLst>
            <pc:docMk/>
            <pc:sldMk cId="158745503" sldId="290"/>
            <ac:grpSpMk id="911" creationId="{4AAD5F56-9907-CEA4-7BF5-D2D24D5FEAE7}"/>
          </ac:grpSpMkLst>
        </pc:grpChg>
        <pc:grpChg chg="add mod">
          <ac:chgData name="Sven Van de Velde" userId="00b08bc3e1e83696" providerId="LiveId" clId="{A25D7637-D0B6-4F5D-BABA-66A05ED2ACB9}" dt="2022-11-03T08:07:26.005" v="5459" actId="1038"/>
          <ac:grpSpMkLst>
            <pc:docMk/>
            <pc:sldMk cId="158745503" sldId="290"/>
            <ac:grpSpMk id="912" creationId="{00D2A421-01F1-2471-2EAB-B7949028C528}"/>
          </ac:grpSpMkLst>
        </pc:grpChg>
        <pc:grpChg chg="del">
          <ac:chgData name="Sven Van de Velde" userId="00b08bc3e1e83696" providerId="LiveId" clId="{A25D7637-D0B6-4F5D-BABA-66A05ED2ACB9}" dt="2022-11-03T06:36:47.497" v="2790" actId="478"/>
          <ac:grpSpMkLst>
            <pc:docMk/>
            <pc:sldMk cId="158745503" sldId="290"/>
            <ac:grpSpMk id="914" creationId="{CB9D7C5A-D596-3AD2-EE96-67E381D4261F}"/>
          </ac:grpSpMkLst>
        </pc:grpChg>
        <pc:grpChg chg="add mod">
          <ac:chgData name="Sven Van de Velde" userId="00b08bc3e1e83696" providerId="LiveId" clId="{A25D7637-D0B6-4F5D-BABA-66A05ED2ACB9}" dt="2022-11-03T08:07:26.005" v="5459" actId="1038"/>
          <ac:grpSpMkLst>
            <pc:docMk/>
            <pc:sldMk cId="158745503" sldId="290"/>
            <ac:grpSpMk id="915" creationId="{C9FDE3AA-1CF1-3D5A-FA33-2842F761844A}"/>
          </ac:grpSpMkLst>
        </pc:grpChg>
        <pc:grpChg chg="del">
          <ac:chgData name="Sven Van de Velde" userId="00b08bc3e1e83696" providerId="LiveId" clId="{A25D7637-D0B6-4F5D-BABA-66A05ED2ACB9}" dt="2022-11-03T06:36:47.497" v="2790" actId="478"/>
          <ac:grpSpMkLst>
            <pc:docMk/>
            <pc:sldMk cId="158745503" sldId="290"/>
            <ac:grpSpMk id="917" creationId="{6A1A52BF-9FD0-F962-48ED-84E49A84F95D}"/>
          </ac:grpSpMkLst>
        </pc:grpChg>
        <pc:grpChg chg="add mod">
          <ac:chgData name="Sven Van de Velde" userId="00b08bc3e1e83696" providerId="LiveId" clId="{A25D7637-D0B6-4F5D-BABA-66A05ED2ACB9}" dt="2022-11-03T08:07:26.005" v="5459" actId="1038"/>
          <ac:grpSpMkLst>
            <pc:docMk/>
            <pc:sldMk cId="158745503" sldId="290"/>
            <ac:grpSpMk id="918" creationId="{F906D648-8A73-F07F-4620-D1B86D983CEF}"/>
          </ac:grpSpMkLst>
        </pc:grpChg>
        <pc:grpChg chg="del">
          <ac:chgData name="Sven Van de Velde" userId="00b08bc3e1e83696" providerId="LiveId" clId="{A25D7637-D0B6-4F5D-BABA-66A05ED2ACB9}" dt="2022-11-03T06:36:47.497" v="2790" actId="478"/>
          <ac:grpSpMkLst>
            <pc:docMk/>
            <pc:sldMk cId="158745503" sldId="290"/>
            <ac:grpSpMk id="920" creationId="{A52A422E-CC06-9EAE-D060-1D45DE5D3A46}"/>
          </ac:grpSpMkLst>
        </pc:grpChg>
        <pc:grpChg chg="add mod">
          <ac:chgData name="Sven Van de Velde" userId="00b08bc3e1e83696" providerId="LiveId" clId="{A25D7637-D0B6-4F5D-BABA-66A05ED2ACB9}" dt="2022-11-03T08:07:26.005" v="5459" actId="1038"/>
          <ac:grpSpMkLst>
            <pc:docMk/>
            <pc:sldMk cId="158745503" sldId="290"/>
            <ac:grpSpMk id="921" creationId="{CD45DDC5-2ECD-F307-69E1-414311BCDE5C}"/>
          </ac:grpSpMkLst>
        </pc:grpChg>
        <pc:grpChg chg="del">
          <ac:chgData name="Sven Van de Velde" userId="00b08bc3e1e83696" providerId="LiveId" clId="{A25D7637-D0B6-4F5D-BABA-66A05ED2ACB9}" dt="2022-11-03T06:36:47.497" v="2790" actId="478"/>
          <ac:grpSpMkLst>
            <pc:docMk/>
            <pc:sldMk cId="158745503" sldId="290"/>
            <ac:grpSpMk id="926" creationId="{815D789D-0EC0-2D57-8FB6-35DA07755D9F}"/>
          </ac:grpSpMkLst>
        </pc:grpChg>
        <pc:grpChg chg="del">
          <ac:chgData name="Sven Van de Velde" userId="00b08bc3e1e83696" providerId="LiveId" clId="{A25D7637-D0B6-4F5D-BABA-66A05ED2ACB9}" dt="2022-11-03T06:36:47.497" v="2790" actId="478"/>
          <ac:grpSpMkLst>
            <pc:docMk/>
            <pc:sldMk cId="158745503" sldId="290"/>
            <ac:grpSpMk id="930" creationId="{6C9A281F-07DC-62BB-805E-86C8FE58D940}"/>
          </ac:grpSpMkLst>
        </pc:grpChg>
        <pc:grpChg chg="add mod">
          <ac:chgData name="Sven Van de Velde" userId="00b08bc3e1e83696" providerId="LiveId" clId="{A25D7637-D0B6-4F5D-BABA-66A05ED2ACB9}" dt="2022-11-03T08:07:26.005" v="5459" actId="1038"/>
          <ac:grpSpMkLst>
            <pc:docMk/>
            <pc:sldMk cId="158745503" sldId="290"/>
            <ac:grpSpMk id="933" creationId="{DC20BB31-7A18-CAAC-11FC-448991488B66}"/>
          </ac:grpSpMkLst>
        </pc:grpChg>
        <pc:grpChg chg="add mod">
          <ac:chgData name="Sven Van de Velde" userId="00b08bc3e1e83696" providerId="LiveId" clId="{A25D7637-D0B6-4F5D-BABA-66A05ED2ACB9}" dt="2022-11-03T08:07:26.005" v="5459" actId="1038"/>
          <ac:grpSpMkLst>
            <pc:docMk/>
            <pc:sldMk cId="158745503" sldId="290"/>
            <ac:grpSpMk id="938" creationId="{ADE99890-0E4E-AFDF-0C8F-F1E59898BB8D}"/>
          </ac:grpSpMkLst>
        </pc:grpChg>
        <pc:grpChg chg="mod">
          <ac:chgData name="Sven Van de Velde" userId="00b08bc3e1e83696" providerId="LiveId" clId="{A25D7637-D0B6-4F5D-BABA-66A05ED2ACB9}" dt="2022-11-03T08:07:26.005" v="5459" actId="1038"/>
          <ac:grpSpMkLst>
            <pc:docMk/>
            <pc:sldMk cId="158745503" sldId="290"/>
            <ac:grpSpMk id="944" creationId="{1EEFDD37-D3BD-E546-8054-B0B48ABD75E7}"/>
          </ac:grpSpMkLst>
        </pc:grpChg>
        <pc:grpChg chg="mod">
          <ac:chgData name="Sven Van de Velde" userId="00b08bc3e1e83696" providerId="LiveId" clId="{A25D7637-D0B6-4F5D-BABA-66A05ED2ACB9}" dt="2022-11-03T08:07:26.005" v="5459" actId="1038"/>
          <ac:grpSpMkLst>
            <pc:docMk/>
            <pc:sldMk cId="158745503" sldId="290"/>
            <ac:grpSpMk id="948" creationId="{1D2C2CCF-14EA-029D-70CE-E2D247BB4E67}"/>
          </ac:grpSpMkLst>
        </pc:grpChg>
        <pc:grpChg chg="mod">
          <ac:chgData name="Sven Van de Velde" userId="00b08bc3e1e83696" providerId="LiveId" clId="{A25D7637-D0B6-4F5D-BABA-66A05ED2ACB9}" dt="2022-11-03T08:07:26.005" v="5459" actId="1038"/>
          <ac:grpSpMkLst>
            <pc:docMk/>
            <pc:sldMk cId="158745503" sldId="290"/>
            <ac:grpSpMk id="951" creationId="{6E028DF2-D5BF-BDBF-F663-4751D46DFE9D}"/>
          </ac:grpSpMkLst>
        </pc:grpChg>
        <pc:grpChg chg="mod">
          <ac:chgData name="Sven Van de Velde" userId="00b08bc3e1e83696" providerId="LiveId" clId="{A25D7637-D0B6-4F5D-BABA-66A05ED2ACB9}" dt="2022-11-03T08:07:26.005" v="5459" actId="1038"/>
          <ac:grpSpMkLst>
            <pc:docMk/>
            <pc:sldMk cId="158745503" sldId="290"/>
            <ac:grpSpMk id="954" creationId="{EC504326-C992-D84B-FBEC-A25AE8D6ED22}"/>
          </ac:grpSpMkLst>
        </pc:grpChg>
        <pc:grpChg chg="mod">
          <ac:chgData name="Sven Van de Velde" userId="00b08bc3e1e83696" providerId="LiveId" clId="{A25D7637-D0B6-4F5D-BABA-66A05ED2ACB9}" dt="2022-11-03T08:07:26.005" v="5459" actId="1038"/>
          <ac:grpSpMkLst>
            <pc:docMk/>
            <pc:sldMk cId="158745503" sldId="290"/>
            <ac:grpSpMk id="957" creationId="{8304DFE7-0538-19B2-B4A5-6D013030D50D}"/>
          </ac:grpSpMkLst>
        </pc:grpChg>
        <pc:grpChg chg="mod">
          <ac:chgData name="Sven Van de Velde" userId="00b08bc3e1e83696" providerId="LiveId" clId="{A25D7637-D0B6-4F5D-BABA-66A05ED2ACB9}" dt="2022-11-03T08:07:26.005" v="5459" actId="1038"/>
          <ac:grpSpMkLst>
            <pc:docMk/>
            <pc:sldMk cId="158745503" sldId="290"/>
            <ac:grpSpMk id="962" creationId="{8A54152F-8D02-FBA7-DEA0-5035BFB3DC4E}"/>
          </ac:grpSpMkLst>
        </pc:grpChg>
        <pc:grpChg chg="mod">
          <ac:chgData name="Sven Van de Velde" userId="00b08bc3e1e83696" providerId="LiveId" clId="{A25D7637-D0B6-4F5D-BABA-66A05ED2ACB9}" dt="2022-11-03T08:07:26.005" v="5459" actId="1038"/>
          <ac:grpSpMkLst>
            <pc:docMk/>
            <pc:sldMk cId="158745503" sldId="290"/>
            <ac:grpSpMk id="966" creationId="{A91B0C14-C7E2-EA24-D599-1B7DB626B2D3}"/>
          </ac:grpSpMkLst>
        </pc:grpChg>
        <pc:grpChg chg="mod">
          <ac:chgData name="Sven Van de Velde" userId="00b08bc3e1e83696" providerId="LiveId" clId="{A25D7637-D0B6-4F5D-BABA-66A05ED2ACB9}" dt="2022-11-03T08:07:26.005" v="5459" actId="1038"/>
          <ac:grpSpMkLst>
            <pc:docMk/>
            <pc:sldMk cId="158745503" sldId="290"/>
            <ac:grpSpMk id="969" creationId="{62AAC955-E779-9B9F-F67E-0F88239C46CC}"/>
          </ac:grpSpMkLst>
        </pc:grpChg>
        <pc:grpChg chg="add mod">
          <ac:chgData name="Sven Van de Velde" userId="00b08bc3e1e83696" providerId="LiveId" clId="{A25D7637-D0B6-4F5D-BABA-66A05ED2ACB9}" dt="2022-11-03T08:07:26.005" v="5459" actId="1038"/>
          <ac:grpSpMkLst>
            <pc:docMk/>
            <pc:sldMk cId="158745503" sldId="290"/>
            <ac:grpSpMk id="977" creationId="{FDDF5B5A-6795-2588-86EC-FE9754D68ACC}"/>
          </ac:grpSpMkLst>
        </pc:grpChg>
        <pc:grpChg chg="add mod">
          <ac:chgData name="Sven Van de Velde" userId="00b08bc3e1e83696" providerId="LiveId" clId="{A25D7637-D0B6-4F5D-BABA-66A05ED2ACB9}" dt="2022-11-03T08:07:26.005" v="5459" actId="1038"/>
          <ac:grpSpMkLst>
            <pc:docMk/>
            <pc:sldMk cId="158745503" sldId="290"/>
            <ac:grpSpMk id="982" creationId="{A70E7B81-B8AC-A0BA-082A-482AE1C418F1}"/>
          </ac:grpSpMkLst>
        </pc:grpChg>
        <pc:grpChg chg="add mod">
          <ac:chgData name="Sven Van de Velde" userId="00b08bc3e1e83696" providerId="LiveId" clId="{A25D7637-D0B6-4F5D-BABA-66A05ED2ACB9}" dt="2022-11-03T08:07:26.005" v="5459" actId="1038"/>
          <ac:grpSpMkLst>
            <pc:docMk/>
            <pc:sldMk cId="158745503" sldId="290"/>
            <ac:grpSpMk id="986" creationId="{DEDDAC69-0696-833B-E251-7190A0ED2B41}"/>
          </ac:grpSpMkLst>
        </pc:grpChg>
        <pc:grpChg chg="add del mod">
          <ac:chgData name="Sven Van de Velde" userId="00b08bc3e1e83696" providerId="LiveId" clId="{A25D7637-D0B6-4F5D-BABA-66A05ED2ACB9}" dt="2022-11-03T07:12:54.184" v="3307" actId="478"/>
          <ac:grpSpMkLst>
            <pc:docMk/>
            <pc:sldMk cId="158745503" sldId="290"/>
            <ac:grpSpMk id="989" creationId="{557EE2AC-F9E5-C8BB-6DF7-51BD4703481A}"/>
          </ac:grpSpMkLst>
        </pc:grpChg>
        <pc:grpChg chg="add mod">
          <ac:chgData name="Sven Van de Velde" userId="00b08bc3e1e83696" providerId="LiveId" clId="{A25D7637-D0B6-4F5D-BABA-66A05ED2ACB9}" dt="2022-11-03T08:07:26.005" v="5459" actId="1038"/>
          <ac:grpSpMkLst>
            <pc:docMk/>
            <pc:sldMk cId="158745503" sldId="290"/>
            <ac:grpSpMk id="992" creationId="{A7684C04-A016-D2EC-E9B1-C4B7784A6374}"/>
          </ac:grpSpMkLst>
        </pc:grpChg>
        <pc:grpChg chg="add mod">
          <ac:chgData name="Sven Van de Velde" userId="00b08bc3e1e83696" providerId="LiveId" clId="{A25D7637-D0B6-4F5D-BABA-66A05ED2ACB9}" dt="2022-11-03T08:07:26.005" v="5459" actId="1038"/>
          <ac:grpSpMkLst>
            <pc:docMk/>
            <pc:sldMk cId="158745503" sldId="290"/>
            <ac:grpSpMk id="995" creationId="{6237AC1A-83EA-0657-2B4A-C23E508355E7}"/>
          </ac:grpSpMkLst>
        </pc:grpChg>
        <pc:grpChg chg="add mod">
          <ac:chgData name="Sven Van de Velde" userId="00b08bc3e1e83696" providerId="LiveId" clId="{A25D7637-D0B6-4F5D-BABA-66A05ED2ACB9}" dt="2022-11-03T08:07:26.005" v="5459" actId="1038"/>
          <ac:grpSpMkLst>
            <pc:docMk/>
            <pc:sldMk cId="158745503" sldId="290"/>
            <ac:grpSpMk id="998" creationId="{6C0B2AF5-60CB-4E8E-86EE-08E4B307D6C0}"/>
          </ac:grpSpMkLst>
        </pc:grpChg>
        <pc:grpChg chg="add mod">
          <ac:chgData name="Sven Van de Velde" userId="00b08bc3e1e83696" providerId="LiveId" clId="{A25D7637-D0B6-4F5D-BABA-66A05ED2ACB9}" dt="2022-11-03T08:07:26.005" v="5459" actId="1038"/>
          <ac:grpSpMkLst>
            <pc:docMk/>
            <pc:sldMk cId="158745503" sldId="290"/>
            <ac:grpSpMk id="1001" creationId="{D3E274B9-9FB3-C4A3-0FBA-DB04FF8FE82E}"/>
          </ac:grpSpMkLst>
        </pc:grpChg>
        <pc:grpChg chg="add mod">
          <ac:chgData name="Sven Van de Velde" userId="00b08bc3e1e83696" providerId="LiveId" clId="{A25D7637-D0B6-4F5D-BABA-66A05ED2ACB9}" dt="2022-11-03T08:07:26.005" v="5459" actId="1038"/>
          <ac:grpSpMkLst>
            <pc:docMk/>
            <pc:sldMk cId="158745503" sldId="290"/>
            <ac:grpSpMk id="1004" creationId="{8F03D831-3AC6-F5B0-0F36-B6F94C24BCCC}"/>
          </ac:grpSpMkLst>
        </pc:grpChg>
        <pc:grpChg chg="add del mod">
          <ac:chgData name="Sven Van de Velde" userId="00b08bc3e1e83696" providerId="LiveId" clId="{A25D7637-D0B6-4F5D-BABA-66A05ED2ACB9}" dt="2022-11-03T07:13:24.650" v="3310" actId="478"/>
          <ac:grpSpMkLst>
            <pc:docMk/>
            <pc:sldMk cId="158745503" sldId="290"/>
            <ac:grpSpMk id="1007" creationId="{889CC9F6-3B3F-4EC0-B966-2C58C022CEF5}"/>
          </ac:grpSpMkLst>
        </pc:grpChg>
        <pc:grpChg chg="add mod">
          <ac:chgData name="Sven Van de Velde" userId="00b08bc3e1e83696" providerId="LiveId" clId="{A25D7637-D0B6-4F5D-BABA-66A05ED2ACB9}" dt="2022-11-03T08:07:26.005" v="5459" actId="1038"/>
          <ac:grpSpMkLst>
            <pc:docMk/>
            <pc:sldMk cId="158745503" sldId="290"/>
            <ac:grpSpMk id="1010" creationId="{E6FD8A10-8286-C004-E265-A4F973E4B062}"/>
          </ac:grpSpMkLst>
        </pc:grpChg>
        <pc:grpChg chg="add mod">
          <ac:chgData name="Sven Van de Velde" userId="00b08bc3e1e83696" providerId="LiveId" clId="{A25D7637-D0B6-4F5D-BABA-66A05ED2ACB9}" dt="2022-11-03T08:07:26.005" v="5459" actId="1038"/>
          <ac:grpSpMkLst>
            <pc:docMk/>
            <pc:sldMk cId="158745503" sldId="290"/>
            <ac:grpSpMk id="1015" creationId="{9DE22BC5-172F-3A92-9140-A9FFBE39DFCF}"/>
          </ac:grpSpMkLst>
        </pc:grpChg>
        <pc:grpChg chg="add mod">
          <ac:chgData name="Sven Van de Velde" userId="00b08bc3e1e83696" providerId="LiveId" clId="{A25D7637-D0B6-4F5D-BABA-66A05ED2ACB9}" dt="2022-11-03T08:07:26.005" v="5459" actId="1038"/>
          <ac:grpSpMkLst>
            <pc:docMk/>
            <pc:sldMk cId="158745503" sldId="290"/>
            <ac:grpSpMk id="1019" creationId="{C76BD8A1-18C4-99A3-2B5D-4BBBBE32ACEF}"/>
          </ac:grpSpMkLst>
        </pc:grpChg>
        <pc:grpChg chg="add mod">
          <ac:chgData name="Sven Van de Velde" userId="00b08bc3e1e83696" providerId="LiveId" clId="{A25D7637-D0B6-4F5D-BABA-66A05ED2ACB9}" dt="2022-11-03T08:07:26.005" v="5459" actId="1038"/>
          <ac:grpSpMkLst>
            <pc:docMk/>
            <pc:sldMk cId="158745503" sldId="290"/>
            <ac:grpSpMk id="1022" creationId="{1F9F817C-A697-298B-2869-54FE925C6CF8}"/>
          </ac:grpSpMkLst>
        </pc:grpChg>
        <pc:grpChg chg="add mod">
          <ac:chgData name="Sven Van de Velde" userId="00b08bc3e1e83696" providerId="LiveId" clId="{A25D7637-D0B6-4F5D-BABA-66A05ED2ACB9}" dt="2022-11-03T08:07:26.005" v="5459" actId="1038"/>
          <ac:grpSpMkLst>
            <pc:docMk/>
            <pc:sldMk cId="158745503" sldId="290"/>
            <ac:grpSpMk id="1025" creationId="{7EBD58EF-2426-9726-D100-F96838964D82}"/>
          </ac:grpSpMkLst>
        </pc:grpChg>
        <pc:grpChg chg="add del mod">
          <ac:chgData name="Sven Van de Velde" userId="00b08bc3e1e83696" providerId="LiveId" clId="{A25D7637-D0B6-4F5D-BABA-66A05ED2ACB9}" dt="2022-11-03T07:15:11.705" v="3341" actId="478"/>
          <ac:grpSpMkLst>
            <pc:docMk/>
            <pc:sldMk cId="158745503" sldId="290"/>
            <ac:grpSpMk id="1028" creationId="{4E73E022-FAF1-AD32-90F7-630CF1FDA513}"/>
          </ac:grpSpMkLst>
        </pc:grpChg>
        <pc:grpChg chg="add mod">
          <ac:chgData name="Sven Van de Velde" userId="00b08bc3e1e83696" providerId="LiveId" clId="{A25D7637-D0B6-4F5D-BABA-66A05ED2ACB9}" dt="2022-11-03T08:07:26.005" v="5459" actId="1038"/>
          <ac:grpSpMkLst>
            <pc:docMk/>
            <pc:sldMk cId="158745503" sldId="290"/>
            <ac:grpSpMk id="1031" creationId="{B7819C40-8CFD-3C12-6363-6E1AE0BC2CC0}"/>
          </ac:grpSpMkLst>
        </pc:grpChg>
        <pc:grpChg chg="add mod">
          <ac:chgData name="Sven Van de Velde" userId="00b08bc3e1e83696" providerId="LiveId" clId="{A25D7637-D0B6-4F5D-BABA-66A05ED2ACB9}" dt="2022-11-03T08:07:26.005" v="5459" actId="1038"/>
          <ac:grpSpMkLst>
            <pc:docMk/>
            <pc:sldMk cId="158745503" sldId="290"/>
            <ac:grpSpMk id="1034" creationId="{F7392859-F4A3-8056-C483-2158D1A725F4}"/>
          </ac:grpSpMkLst>
        </pc:grpChg>
        <pc:grpChg chg="add mod">
          <ac:chgData name="Sven Van de Velde" userId="00b08bc3e1e83696" providerId="LiveId" clId="{A25D7637-D0B6-4F5D-BABA-66A05ED2ACB9}" dt="2022-11-03T08:07:26.005" v="5459" actId="1038"/>
          <ac:grpSpMkLst>
            <pc:docMk/>
            <pc:sldMk cId="158745503" sldId="290"/>
            <ac:grpSpMk id="1037" creationId="{F29AEFAA-FAE8-D05C-C368-B08757B27EF5}"/>
          </ac:grpSpMkLst>
        </pc:grpChg>
        <pc:grpChg chg="add del mod">
          <ac:chgData name="Sven Van de Velde" userId="00b08bc3e1e83696" providerId="LiveId" clId="{A25D7637-D0B6-4F5D-BABA-66A05ED2ACB9}" dt="2022-11-03T08:07:26.005" v="5459" actId="1038"/>
          <ac:grpSpMkLst>
            <pc:docMk/>
            <pc:sldMk cId="158745503" sldId="290"/>
            <ac:grpSpMk id="1040" creationId="{CA5A5402-C308-2D46-6735-3E42D281839C}"/>
          </ac:grpSpMkLst>
        </pc:grpChg>
        <pc:grpChg chg="add mod">
          <ac:chgData name="Sven Van de Velde" userId="00b08bc3e1e83696" providerId="LiveId" clId="{A25D7637-D0B6-4F5D-BABA-66A05ED2ACB9}" dt="2022-11-03T08:07:26.005" v="5459" actId="1038"/>
          <ac:grpSpMkLst>
            <pc:docMk/>
            <pc:sldMk cId="158745503" sldId="290"/>
            <ac:grpSpMk id="1048" creationId="{84E8710A-58C9-AA1B-B725-A1C37F9FC712}"/>
          </ac:grpSpMkLst>
        </pc:grpChg>
        <pc:grpChg chg="add mod">
          <ac:chgData name="Sven Van de Velde" userId="00b08bc3e1e83696" providerId="LiveId" clId="{A25D7637-D0B6-4F5D-BABA-66A05ED2ACB9}" dt="2022-11-03T08:07:26.005" v="5459" actId="1038"/>
          <ac:grpSpMkLst>
            <pc:docMk/>
            <pc:sldMk cId="158745503" sldId="290"/>
            <ac:grpSpMk id="1052" creationId="{055D1DDA-8526-2617-4C24-A04D1E2E607A}"/>
          </ac:grpSpMkLst>
        </pc:grpChg>
        <pc:grpChg chg="add del mod">
          <ac:chgData name="Sven Van de Velde" userId="00b08bc3e1e83696" providerId="LiveId" clId="{A25D7637-D0B6-4F5D-BABA-66A05ED2ACB9}" dt="2022-11-03T07:19:51.985" v="3498" actId="478"/>
          <ac:grpSpMkLst>
            <pc:docMk/>
            <pc:sldMk cId="158745503" sldId="290"/>
            <ac:grpSpMk id="1055" creationId="{B7679E81-0956-4A15-6609-1FFA41405566}"/>
          </ac:grpSpMkLst>
        </pc:grpChg>
        <pc:grpChg chg="add mod">
          <ac:chgData name="Sven Van de Velde" userId="00b08bc3e1e83696" providerId="LiveId" clId="{A25D7637-D0B6-4F5D-BABA-66A05ED2ACB9}" dt="2022-11-03T08:07:26.005" v="5459" actId="1038"/>
          <ac:grpSpMkLst>
            <pc:docMk/>
            <pc:sldMk cId="158745503" sldId="290"/>
            <ac:grpSpMk id="1058" creationId="{8F8766A7-95D0-2777-E543-CEBF8EEA06DC}"/>
          </ac:grpSpMkLst>
        </pc:grpChg>
        <pc:grpChg chg="add mod">
          <ac:chgData name="Sven Van de Velde" userId="00b08bc3e1e83696" providerId="LiveId" clId="{A25D7637-D0B6-4F5D-BABA-66A05ED2ACB9}" dt="2022-11-03T08:07:26.005" v="5459" actId="1038"/>
          <ac:grpSpMkLst>
            <pc:docMk/>
            <pc:sldMk cId="158745503" sldId="290"/>
            <ac:grpSpMk id="1061" creationId="{86989B25-0D1D-D845-A4DC-428E9016CB91}"/>
          </ac:grpSpMkLst>
        </pc:grpChg>
        <pc:grpChg chg="add mod">
          <ac:chgData name="Sven Van de Velde" userId="00b08bc3e1e83696" providerId="LiveId" clId="{A25D7637-D0B6-4F5D-BABA-66A05ED2ACB9}" dt="2022-11-03T08:07:26.005" v="5459" actId="1038"/>
          <ac:grpSpMkLst>
            <pc:docMk/>
            <pc:sldMk cId="158745503" sldId="290"/>
            <ac:grpSpMk id="1064" creationId="{33C9E5D0-D79F-FD76-01E4-B572284EDDCB}"/>
          </ac:grpSpMkLst>
        </pc:grpChg>
        <pc:grpChg chg="add mod">
          <ac:chgData name="Sven Van de Velde" userId="00b08bc3e1e83696" providerId="LiveId" clId="{A25D7637-D0B6-4F5D-BABA-66A05ED2ACB9}" dt="2022-11-03T08:07:26.005" v="5459" actId="1038"/>
          <ac:grpSpMkLst>
            <pc:docMk/>
            <pc:sldMk cId="158745503" sldId="290"/>
            <ac:grpSpMk id="1067" creationId="{A48EA0D5-B8FD-84FB-ED1D-733F8AC87B75}"/>
          </ac:grpSpMkLst>
        </pc:grpChg>
        <pc:grpChg chg="add mod">
          <ac:chgData name="Sven Van de Velde" userId="00b08bc3e1e83696" providerId="LiveId" clId="{A25D7637-D0B6-4F5D-BABA-66A05ED2ACB9}" dt="2022-11-03T08:07:26.005" v="5459" actId="1038"/>
          <ac:grpSpMkLst>
            <pc:docMk/>
            <pc:sldMk cId="158745503" sldId="290"/>
            <ac:grpSpMk id="1070" creationId="{8E467E27-D8A6-174B-F4FF-A2FC93C0F458}"/>
          </ac:grpSpMkLst>
        </pc:grpChg>
        <pc:grpChg chg="add mod">
          <ac:chgData name="Sven Van de Velde" userId="00b08bc3e1e83696" providerId="LiveId" clId="{A25D7637-D0B6-4F5D-BABA-66A05ED2ACB9}" dt="2022-11-03T08:07:26.005" v="5459" actId="1038"/>
          <ac:grpSpMkLst>
            <pc:docMk/>
            <pc:sldMk cId="158745503" sldId="290"/>
            <ac:grpSpMk id="1074" creationId="{EECFA80B-DC08-6F05-53F6-B709F48527CC}"/>
          </ac:grpSpMkLst>
        </pc:grpChg>
        <pc:grpChg chg="add mod">
          <ac:chgData name="Sven Van de Velde" userId="00b08bc3e1e83696" providerId="LiveId" clId="{A25D7637-D0B6-4F5D-BABA-66A05ED2ACB9}" dt="2022-11-03T08:07:26.005" v="5459" actId="1038"/>
          <ac:grpSpMkLst>
            <pc:docMk/>
            <pc:sldMk cId="158745503" sldId="290"/>
            <ac:grpSpMk id="1080" creationId="{4E5017AE-3ABA-4022-892B-845E971E776A}"/>
          </ac:grpSpMkLst>
        </pc:grpChg>
        <pc:grpChg chg="add mod">
          <ac:chgData name="Sven Van de Velde" userId="00b08bc3e1e83696" providerId="LiveId" clId="{A25D7637-D0B6-4F5D-BABA-66A05ED2ACB9}" dt="2022-11-03T08:07:26.005" v="5459" actId="1038"/>
          <ac:grpSpMkLst>
            <pc:docMk/>
            <pc:sldMk cId="158745503" sldId="290"/>
            <ac:grpSpMk id="1089" creationId="{ECC09CB4-6F53-9F35-DDB6-7ED2CA371940}"/>
          </ac:grpSpMkLst>
        </pc:grpChg>
        <pc:grpChg chg="add mod">
          <ac:chgData name="Sven Van de Velde" userId="00b08bc3e1e83696" providerId="LiveId" clId="{A25D7637-D0B6-4F5D-BABA-66A05ED2ACB9}" dt="2022-11-03T08:07:26.005" v="5459" actId="1038"/>
          <ac:grpSpMkLst>
            <pc:docMk/>
            <pc:sldMk cId="158745503" sldId="290"/>
            <ac:grpSpMk id="1092" creationId="{D4361668-2C04-5117-F990-36B2CBC6EC98}"/>
          </ac:grpSpMkLst>
        </pc:grpChg>
        <pc:grpChg chg="add mod">
          <ac:chgData name="Sven Van de Velde" userId="00b08bc3e1e83696" providerId="LiveId" clId="{A25D7637-D0B6-4F5D-BABA-66A05ED2ACB9}" dt="2022-11-03T08:07:26.005" v="5459" actId="1038"/>
          <ac:grpSpMkLst>
            <pc:docMk/>
            <pc:sldMk cId="158745503" sldId="290"/>
            <ac:grpSpMk id="1095" creationId="{05153BDB-096D-B43B-26AF-7C35E9247ABC}"/>
          </ac:grpSpMkLst>
        </pc:grpChg>
        <pc:cxnChg chg="add del mod">
          <ac:chgData name="Sven Van de Velde" userId="00b08bc3e1e83696" providerId="LiveId" clId="{A25D7637-D0B6-4F5D-BABA-66A05ED2ACB9}" dt="2022-11-03T08:07:26.005" v="5459" actId="1038"/>
          <ac:cxnSpMkLst>
            <pc:docMk/>
            <pc:sldMk cId="158745503" sldId="290"/>
            <ac:cxnSpMk id="20" creationId="{7294FB71-D5DC-D59E-2EB5-3D1125998614}"/>
          </ac:cxnSpMkLst>
        </pc:cxnChg>
        <pc:cxnChg chg="add del mod">
          <ac:chgData name="Sven Van de Velde" userId="00b08bc3e1e83696" providerId="LiveId" clId="{A25D7637-D0B6-4F5D-BABA-66A05ED2ACB9}" dt="2022-11-03T06:43:41.478" v="2980" actId="478"/>
          <ac:cxnSpMkLst>
            <pc:docMk/>
            <pc:sldMk cId="158745503" sldId="290"/>
            <ac:cxnSpMk id="21" creationId="{518EB83F-9338-63B9-98F0-0C9F25E66A6C}"/>
          </ac:cxnSpMkLst>
        </pc:cxnChg>
        <pc:cxnChg chg="add del mod">
          <ac:chgData name="Sven Van de Velde" userId="00b08bc3e1e83696" providerId="LiveId" clId="{A25D7637-D0B6-4F5D-BABA-66A05ED2ACB9}" dt="2022-11-03T06:56:26.979" v="3076" actId="478"/>
          <ac:cxnSpMkLst>
            <pc:docMk/>
            <pc:sldMk cId="158745503" sldId="290"/>
            <ac:cxnSpMk id="25" creationId="{36E21A3C-74D5-5C30-4A69-54019F8A2784}"/>
          </ac:cxnSpMkLst>
        </pc:cxnChg>
        <pc:cxnChg chg="add del mod">
          <ac:chgData name="Sven Van de Velde" userId="00b08bc3e1e83696" providerId="LiveId" clId="{A25D7637-D0B6-4F5D-BABA-66A05ED2ACB9}" dt="2022-11-03T06:56:17.922" v="3075" actId="478"/>
          <ac:cxnSpMkLst>
            <pc:docMk/>
            <pc:sldMk cId="158745503" sldId="290"/>
            <ac:cxnSpMk id="32" creationId="{B312745A-9476-9E85-C00D-C972127A950E}"/>
          </ac:cxnSpMkLst>
        </pc:cxnChg>
        <pc:cxnChg chg="add mod">
          <ac:chgData name="Sven Van de Velde" userId="00b08bc3e1e83696" providerId="LiveId" clId="{A25D7637-D0B6-4F5D-BABA-66A05ED2ACB9}" dt="2022-11-03T08:07:26.005" v="5459" actId="1038"/>
          <ac:cxnSpMkLst>
            <pc:docMk/>
            <pc:sldMk cId="158745503" sldId="290"/>
            <ac:cxnSpMk id="40" creationId="{D2CE0841-42A7-9CFE-7F6C-7019F17CD5B5}"/>
          </ac:cxnSpMkLst>
        </pc:cxnChg>
        <pc:cxnChg chg="add mod">
          <ac:chgData name="Sven Van de Velde" userId="00b08bc3e1e83696" providerId="LiveId" clId="{A25D7637-D0B6-4F5D-BABA-66A05ED2ACB9}" dt="2022-11-03T08:07:26.005" v="5459" actId="1038"/>
          <ac:cxnSpMkLst>
            <pc:docMk/>
            <pc:sldMk cId="158745503" sldId="290"/>
            <ac:cxnSpMk id="43" creationId="{D8666CAE-F9F5-9337-3340-60AE08D6A05F}"/>
          </ac:cxnSpMkLst>
        </pc:cxnChg>
        <pc:cxnChg chg="add mod">
          <ac:chgData name="Sven Van de Velde" userId="00b08bc3e1e83696" providerId="LiveId" clId="{A25D7637-D0B6-4F5D-BABA-66A05ED2ACB9}" dt="2022-11-03T08:07:26.005" v="5459" actId="1038"/>
          <ac:cxnSpMkLst>
            <pc:docMk/>
            <pc:sldMk cId="158745503" sldId="290"/>
            <ac:cxnSpMk id="89" creationId="{8660EEF3-14BA-A50F-7C7B-DF7EA14A5B30}"/>
          </ac:cxnSpMkLst>
        </pc:cxnChg>
        <pc:cxnChg chg="add mod">
          <ac:chgData name="Sven Van de Velde" userId="00b08bc3e1e83696" providerId="LiveId" clId="{A25D7637-D0B6-4F5D-BABA-66A05ED2ACB9}" dt="2022-11-03T08:07:26.005" v="5459" actId="1038"/>
          <ac:cxnSpMkLst>
            <pc:docMk/>
            <pc:sldMk cId="158745503" sldId="290"/>
            <ac:cxnSpMk id="92" creationId="{9C845557-5B6D-938B-9146-7FD9EDE8703F}"/>
          </ac:cxnSpMkLst>
        </pc:cxnChg>
        <pc:cxnChg chg="del mod">
          <ac:chgData name="Sven Van de Velde" userId="00b08bc3e1e83696" providerId="LiveId" clId="{A25D7637-D0B6-4F5D-BABA-66A05ED2ACB9}" dt="2022-11-03T06:36:47.497" v="2790" actId="478"/>
          <ac:cxnSpMkLst>
            <pc:docMk/>
            <pc:sldMk cId="158745503" sldId="290"/>
            <ac:cxnSpMk id="808" creationId="{FFFA2C60-6013-DEFF-8C92-8F1C1878A46E}"/>
          </ac:cxnSpMkLst>
        </pc:cxnChg>
        <pc:cxnChg chg="del mod">
          <ac:chgData name="Sven Van de Velde" userId="00b08bc3e1e83696" providerId="LiveId" clId="{A25D7637-D0B6-4F5D-BABA-66A05ED2ACB9}" dt="2022-11-03T06:36:47.497" v="2790" actId="478"/>
          <ac:cxnSpMkLst>
            <pc:docMk/>
            <pc:sldMk cId="158745503" sldId="290"/>
            <ac:cxnSpMk id="819" creationId="{B9FBC4B7-74CF-5072-3F34-ED6C9FF4BE0C}"/>
          </ac:cxnSpMkLst>
        </pc:cxnChg>
        <pc:cxnChg chg="del mod">
          <ac:chgData name="Sven Van de Velde" userId="00b08bc3e1e83696" providerId="LiveId" clId="{A25D7637-D0B6-4F5D-BABA-66A05ED2ACB9}" dt="2022-11-03T06:36:47.497" v="2790" actId="478"/>
          <ac:cxnSpMkLst>
            <pc:docMk/>
            <pc:sldMk cId="158745503" sldId="290"/>
            <ac:cxnSpMk id="825" creationId="{45D0571F-AD5D-5DD4-F24F-BF6BA53FE5A0}"/>
          </ac:cxnSpMkLst>
        </pc:cxnChg>
        <pc:cxnChg chg="del mod">
          <ac:chgData name="Sven Van de Velde" userId="00b08bc3e1e83696" providerId="LiveId" clId="{A25D7637-D0B6-4F5D-BABA-66A05ED2ACB9}" dt="2022-11-03T06:36:47.497" v="2790" actId="478"/>
          <ac:cxnSpMkLst>
            <pc:docMk/>
            <pc:sldMk cId="158745503" sldId="290"/>
            <ac:cxnSpMk id="847" creationId="{1582B70C-E7F6-A569-609C-6BEF0E567E8A}"/>
          </ac:cxnSpMkLst>
        </pc:cxnChg>
        <pc:cxnChg chg="del mod">
          <ac:chgData name="Sven Van de Velde" userId="00b08bc3e1e83696" providerId="LiveId" clId="{A25D7637-D0B6-4F5D-BABA-66A05ED2ACB9}" dt="2022-11-03T06:36:47.497" v="2790" actId="478"/>
          <ac:cxnSpMkLst>
            <pc:docMk/>
            <pc:sldMk cId="158745503" sldId="290"/>
            <ac:cxnSpMk id="850" creationId="{22552F0C-66FA-4B19-55D3-D210E3DF58BD}"/>
          </ac:cxnSpMkLst>
        </pc:cxnChg>
        <pc:cxnChg chg="del mod">
          <ac:chgData name="Sven Van de Velde" userId="00b08bc3e1e83696" providerId="LiveId" clId="{A25D7637-D0B6-4F5D-BABA-66A05ED2ACB9}" dt="2022-11-03T06:36:47.497" v="2790" actId="478"/>
          <ac:cxnSpMkLst>
            <pc:docMk/>
            <pc:sldMk cId="158745503" sldId="290"/>
            <ac:cxnSpMk id="853" creationId="{4DEB0C28-8E49-0EBE-B520-31E3C234B06D}"/>
          </ac:cxnSpMkLst>
        </pc:cxnChg>
        <pc:cxnChg chg="del mod">
          <ac:chgData name="Sven Van de Velde" userId="00b08bc3e1e83696" providerId="LiveId" clId="{A25D7637-D0B6-4F5D-BABA-66A05ED2ACB9}" dt="2022-11-03T06:36:47.497" v="2790" actId="478"/>
          <ac:cxnSpMkLst>
            <pc:docMk/>
            <pc:sldMk cId="158745503" sldId="290"/>
            <ac:cxnSpMk id="885" creationId="{CA7BB69F-9E30-DC1C-7B74-55360DDA1D96}"/>
          </ac:cxnSpMkLst>
        </pc:cxnChg>
        <pc:cxnChg chg="del mod">
          <ac:chgData name="Sven Van de Velde" userId="00b08bc3e1e83696" providerId="LiveId" clId="{A25D7637-D0B6-4F5D-BABA-66A05ED2ACB9}" dt="2022-11-03T06:36:47.497" v="2790" actId="478"/>
          <ac:cxnSpMkLst>
            <pc:docMk/>
            <pc:sldMk cId="158745503" sldId="290"/>
            <ac:cxnSpMk id="886" creationId="{977D2F19-7FCA-BB68-1A9F-DF869C22A6DC}"/>
          </ac:cxnSpMkLst>
        </pc:cxnChg>
        <pc:cxnChg chg="del mod">
          <ac:chgData name="Sven Van de Velde" userId="00b08bc3e1e83696" providerId="LiveId" clId="{A25D7637-D0B6-4F5D-BABA-66A05ED2ACB9}" dt="2022-11-03T06:36:47.497" v="2790" actId="478"/>
          <ac:cxnSpMkLst>
            <pc:docMk/>
            <pc:sldMk cId="158745503" sldId="290"/>
            <ac:cxnSpMk id="892" creationId="{F348C5A3-C9C2-C5F2-F0F5-92BF75FEEB7E}"/>
          </ac:cxnSpMkLst>
        </pc:cxnChg>
        <pc:cxnChg chg="add del mod">
          <ac:chgData name="Sven Van de Velde" userId="00b08bc3e1e83696" providerId="LiveId" clId="{A25D7637-D0B6-4F5D-BABA-66A05ED2ACB9}" dt="2022-11-03T07:03:42.967" v="3133" actId="478"/>
          <ac:cxnSpMkLst>
            <pc:docMk/>
            <pc:sldMk cId="158745503" sldId="290"/>
            <ac:cxnSpMk id="911" creationId="{A1EB93F2-6A48-3DB3-D30E-9390DF8C3730}"/>
          </ac:cxnSpMkLst>
        </pc:cxnChg>
        <pc:cxnChg chg="del mod">
          <ac:chgData name="Sven Van de Velde" userId="00b08bc3e1e83696" providerId="LiveId" clId="{A25D7637-D0B6-4F5D-BABA-66A05ED2ACB9}" dt="2022-11-03T06:36:47.497" v="2790" actId="478"/>
          <ac:cxnSpMkLst>
            <pc:docMk/>
            <pc:sldMk cId="158745503" sldId="290"/>
            <ac:cxnSpMk id="923" creationId="{251056B8-856D-3759-3299-C45375799DC4}"/>
          </ac:cxnSpMkLst>
        </pc:cxnChg>
        <pc:cxnChg chg="del mod">
          <ac:chgData name="Sven Van de Velde" userId="00b08bc3e1e83696" providerId="LiveId" clId="{A25D7637-D0B6-4F5D-BABA-66A05ED2ACB9}" dt="2022-11-03T06:36:47.497" v="2790" actId="478"/>
          <ac:cxnSpMkLst>
            <pc:docMk/>
            <pc:sldMk cId="158745503" sldId="290"/>
            <ac:cxnSpMk id="924" creationId="{3AF2F1CC-CC63-9BD1-1C1F-C5A3403143E0}"/>
          </ac:cxnSpMkLst>
        </pc:cxnChg>
        <pc:cxnChg chg="add mod">
          <ac:chgData name="Sven Van de Velde" userId="00b08bc3e1e83696" providerId="LiveId" clId="{A25D7637-D0B6-4F5D-BABA-66A05ED2ACB9}" dt="2022-11-03T08:07:26.005" v="5459" actId="1038"/>
          <ac:cxnSpMkLst>
            <pc:docMk/>
            <pc:sldMk cId="158745503" sldId="290"/>
            <ac:cxnSpMk id="924" creationId="{C3D11584-0669-645E-D057-4CB880E63F86}"/>
          </ac:cxnSpMkLst>
        </pc:cxnChg>
        <pc:cxnChg chg="del mod">
          <ac:chgData name="Sven Van de Velde" userId="00b08bc3e1e83696" providerId="LiveId" clId="{A25D7637-D0B6-4F5D-BABA-66A05ED2ACB9}" dt="2022-11-03T06:36:47.497" v="2790" actId="478"/>
          <ac:cxnSpMkLst>
            <pc:docMk/>
            <pc:sldMk cId="158745503" sldId="290"/>
            <ac:cxnSpMk id="925" creationId="{3A23151A-BB07-2040-F2C4-3B6425A90A4F}"/>
          </ac:cxnSpMkLst>
        </pc:cxnChg>
        <pc:cxnChg chg="del mod">
          <ac:chgData name="Sven Van de Velde" userId="00b08bc3e1e83696" providerId="LiveId" clId="{A25D7637-D0B6-4F5D-BABA-66A05ED2ACB9}" dt="2022-11-03T06:36:47.497" v="2790" actId="478"/>
          <ac:cxnSpMkLst>
            <pc:docMk/>
            <pc:sldMk cId="158745503" sldId="290"/>
            <ac:cxnSpMk id="929" creationId="{A999A554-6301-AD24-A4EB-13E20655F3E4}"/>
          </ac:cxnSpMkLst>
        </pc:cxnChg>
        <pc:cxnChg chg="add mod">
          <ac:chgData name="Sven Van de Velde" userId="00b08bc3e1e83696" providerId="LiveId" clId="{A25D7637-D0B6-4F5D-BABA-66A05ED2ACB9}" dt="2022-11-03T08:07:26.005" v="5459" actId="1038"/>
          <ac:cxnSpMkLst>
            <pc:docMk/>
            <pc:sldMk cId="158745503" sldId="290"/>
            <ac:cxnSpMk id="930" creationId="{46B8B6CA-107A-8ED7-071B-58F7D646E256}"/>
          </ac:cxnSpMkLst>
        </pc:cxnChg>
        <pc:cxnChg chg="del mod">
          <ac:chgData name="Sven Van de Velde" userId="00b08bc3e1e83696" providerId="LiveId" clId="{A25D7637-D0B6-4F5D-BABA-66A05ED2ACB9}" dt="2022-11-03T06:56:03.325" v="3070" actId="478"/>
          <ac:cxnSpMkLst>
            <pc:docMk/>
            <pc:sldMk cId="158745503" sldId="290"/>
            <ac:cxnSpMk id="960" creationId="{F64DCE98-72A6-0CF6-D577-81B938FB604B}"/>
          </ac:cxnSpMkLst>
        </pc:cxnChg>
        <pc:cxnChg chg="del mod">
          <ac:chgData name="Sven Van de Velde" userId="00b08bc3e1e83696" providerId="LiveId" clId="{A25D7637-D0B6-4F5D-BABA-66A05ED2ACB9}" dt="2022-11-03T06:56:07.876" v="3073" actId="478"/>
          <ac:cxnSpMkLst>
            <pc:docMk/>
            <pc:sldMk cId="158745503" sldId="290"/>
            <ac:cxnSpMk id="961" creationId="{45F4D3C8-F92E-97EC-CAFE-D13B8A1EF68F}"/>
          </ac:cxnSpMkLst>
        </pc:cxnChg>
        <pc:cxnChg chg="del mod">
          <ac:chgData name="Sven Van de Velde" userId="00b08bc3e1e83696" providerId="LiveId" clId="{A25D7637-D0B6-4F5D-BABA-66A05ED2ACB9}" dt="2022-11-03T06:56:05.682" v="3072" actId="478"/>
          <ac:cxnSpMkLst>
            <pc:docMk/>
            <pc:sldMk cId="158745503" sldId="290"/>
            <ac:cxnSpMk id="965" creationId="{C96F7D2C-7166-F551-FFDB-BD245E470FC3}"/>
          </ac:cxnSpMkLst>
        </pc:cxnChg>
        <pc:cxnChg chg="del mod">
          <ac:chgData name="Sven Van de Velde" userId="00b08bc3e1e83696" providerId="LiveId" clId="{A25D7637-D0B6-4F5D-BABA-66A05ED2ACB9}" dt="2022-11-03T06:56:04.834" v="3071" actId="478"/>
          <ac:cxnSpMkLst>
            <pc:docMk/>
            <pc:sldMk cId="158745503" sldId="290"/>
            <ac:cxnSpMk id="972" creationId="{CB7E0603-2311-CD53-F34C-806BA8215B0C}"/>
          </ac:cxnSpMkLst>
        </pc:cxnChg>
        <pc:cxnChg chg="add mod">
          <ac:chgData name="Sven Van de Velde" userId="00b08bc3e1e83696" providerId="LiveId" clId="{A25D7637-D0B6-4F5D-BABA-66A05ED2ACB9}" dt="2022-11-03T08:07:26.005" v="5459" actId="1038"/>
          <ac:cxnSpMkLst>
            <pc:docMk/>
            <pc:sldMk cId="158745503" sldId="290"/>
            <ac:cxnSpMk id="973" creationId="{E962EDB2-8588-0254-4011-5305EA99EBAC}"/>
          </ac:cxnSpMkLst>
        </pc:cxnChg>
        <pc:cxnChg chg="add mod">
          <ac:chgData name="Sven Van de Velde" userId="00b08bc3e1e83696" providerId="LiveId" clId="{A25D7637-D0B6-4F5D-BABA-66A05ED2ACB9}" dt="2022-11-03T08:07:26.005" v="5459" actId="1038"/>
          <ac:cxnSpMkLst>
            <pc:docMk/>
            <pc:sldMk cId="158745503" sldId="290"/>
            <ac:cxnSpMk id="1043" creationId="{22F3C20F-D152-71BD-F024-D3E70840D37E}"/>
          </ac:cxnSpMkLst>
        </pc:cxnChg>
        <pc:cxnChg chg="add del mod">
          <ac:chgData name="Sven Van de Velde" userId="00b08bc3e1e83696" providerId="LiveId" clId="{A25D7637-D0B6-4F5D-BABA-66A05ED2ACB9}" dt="2022-11-03T07:20:44.572" v="3507" actId="478"/>
          <ac:cxnSpMkLst>
            <pc:docMk/>
            <pc:sldMk cId="158745503" sldId="290"/>
            <ac:cxnSpMk id="1073" creationId="{5237884F-418C-EE79-783B-7C657466BEB9}"/>
          </ac:cxnSpMkLst>
        </pc:cxnChg>
        <pc:cxnChg chg="add mod">
          <ac:chgData name="Sven Van de Velde" userId="00b08bc3e1e83696" providerId="LiveId" clId="{A25D7637-D0B6-4F5D-BABA-66A05ED2ACB9}" dt="2022-11-03T08:07:26.005" v="5459" actId="1038"/>
          <ac:cxnSpMkLst>
            <pc:docMk/>
            <pc:sldMk cId="158745503" sldId="290"/>
            <ac:cxnSpMk id="1077" creationId="{1BA52AAC-69E4-3FA2-5D9E-695CD48E25B3}"/>
          </ac:cxnSpMkLst>
        </pc:cxnChg>
        <pc:cxnChg chg="add mod">
          <ac:chgData name="Sven Van de Velde" userId="00b08bc3e1e83696" providerId="LiveId" clId="{A25D7637-D0B6-4F5D-BABA-66A05ED2ACB9}" dt="2022-11-03T08:07:26.005" v="5459" actId="1038"/>
          <ac:cxnSpMkLst>
            <pc:docMk/>
            <pc:sldMk cId="158745503" sldId="290"/>
            <ac:cxnSpMk id="1083" creationId="{EAFE1223-8636-4DD7-551F-B298CDBC7EBE}"/>
          </ac:cxnSpMkLst>
        </pc:cxnChg>
      </pc:sldChg>
      <pc:sldChg chg="add del">
        <pc:chgData name="Sven Van de Velde" userId="00b08bc3e1e83696" providerId="LiveId" clId="{A25D7637-D0B6-4F5D-BABA-66A05ED2ACB9}" dt="2022-11-03T07:21:31.480" v="3509" actId="47"/>
        <pc:sldMkLst>
          <pc:docMk/>
          <pc:sldMk cId="2622281193" sldId="291"/>
        </pc:sldMkLst>
      </pc:sldChg>
      <pc:sldChg chg="addSp delSp modSp add mod">
        <pc:chgData name="Sven Van de Velde" userId="00b08bc3e1e83696" providerId="LiveId" clId="{A25D7637-D0B6-4F5D-BABA-66A05ED2ACB9}" dt="2022-11-03T11:28:14.110" v="7772" actId="207"/>
        <pc:sldMkLst>
          <pc:docMk/>
          <pc:sldMk cId="3596223003" sldId="291"/>
        </pc:sldMkLst>
        <pc:spChg chg="del">
          <ac:chgData name="Sven Van de Velde" userId="00b08bc3e1e83696" providerId="LiveId" clId="{A25D7637-D0B6-4F5D-BABA-66A05ED2ACB9}" dt="2022-11-03T07:22:10.590" v="3515" actId="478"/>
          <ac:spMkLst>
            <pc:docMk/>
            <pc:sldMk cId="3596223003" sldId="291"/>
            <ac:spMk id="2" creationId="{CCA81846-C623-E7E2-0C3E-170B11C206A9}"/>
          </ac:spMkLst>
        </pc:spChg>
        <pc:spChg chg="del">
          <ac:chgData name="Sven Van de Velde" userId="00b08bc3e1e83696" providerId="LiveId" clId="{A25D7637-D0B6-4F5D-BABA-66A05ED2ACB9}" dt="2022-11-03T07:22:10.590" v="3515" actId="478"/>
          <ac:spMkLst>
            <pc:docMk/>
            <pc:sldMk cId="3596223003" sldId="291"/>
            <ac:spMk id="3" creationId="{73AD06BB-CDC0-2317-387C-7DC85692B166}"/>
          </ac:spMkLst>
        </pc:spChg>
        <pc:spChg chg="del">
          <ac:chgData name="Sven Van de Velde" userId="00b08bc3e1e83696" providerId="LiveId" clId="{A25D7637-D0B6-4F5D-BABA-66A05ED2ACB9}" dt="2022-11-03T07:22:10.590" v="3515" actId="478"/>
          <ac:spMkLst>
            <pc:docMk/>
            <pc:sldMk cId="3596223003" sldId="291"/>
            <ac:spMk id="7" creationId="{ECB8EF82-4735-D330-FA81-076E79EE3ED8}"/>
          </ac:spMkLst>
        </pc:spChg>
        <pc:spChg chg="add mod">
          <ac:chgData name="Sven Van de Velde" userId="00b08bc3e1e83696" providerId="LiveId" clId="{A25D7637-D0B6-4F5D-BABA-66A05ED2ACB9}" dt="2022-11-03T07:22:45.961" v="3647" actId="20577"/>
          <ac:spMkLst>
            <pc:docMk/>
            <pc:sldMk cId="3596223003" sldId="291"/>
            <ac:spMk id="21" creationId="{5049ED46-65DF-962D-EB8C-95B901FCDF3F}"/>
          </ac:spMkLst>
        </pc:spChg>
        <pc:spChg chg="add mod">
          <ac:chgData name="Sven Van de Velde" userId="00b08bc3e1e83696" providerId="LiveId" clId="{A25D7637-D0B6-4F5D-BABA-66A05ED2ACB9}" dt="2022-11-03T08:42:18.836" v="5971" actId="14100"/>
          <ac:spMkLst>
            <pc:docMk/>
            <pc:sldMk cId="3596223003" sldId="291"/>
            <ac:spMk id="25" creationId="{A1893D78-EED7-FD66-97EA-115938148BFC}"/>
          </ac:spMkLst>
        </pc:spChg>
        <pc:spChg chg="mod">
          <ac:chgData name="Sven Van de Velde" userId="00b08bc3e1e83696" providerId="LiveId" clId="{A25D7637-D0B6-4F5D-BABA-66A05ED2ACB9}" dt="2022-11-03T07:22:34.477" v="3628"/>
          <ac:spMkLst>
            <pc:docMk/>
            <pc:sldMk cId="3596223003" sldId="291"/>
            <ac:spMk id="33" creationId="{935FF536-8393-EA90-F4E1-E3A68F23033A}"/>
          </ac:spMkLst>
        </pc:spChg>
        <pc:spChg chg="mod">
          <ac:chgData name="Sven Van de Velde" userId="00b08bc3e1e83696" providerId="LiveId" clId="{A25D7637-D0B6-4F5D-BABA-66A05ED2ACB9}" dt="2022-11-03T07:22:34.477" v="3628"/>
          <ac:spMkLst>
            <pc:docMk/>
            <pc:sldMk cId="3596223003" sldId="291"/>
            <ac:spMk id="34" creationId="{4C1EF189-62D6-7574-1EFE-CF32B3967453}"/>
          </ac:spMkLst>
        </pc:spChg>
        <pc:spChg chg="add mod">
          <ac:chgData name="Sven Van de Velde" userId="00b08bc3e1e83696" providerId="LiveId" clId="{A25D7637-D0B6-4F5D-BABA-66A05ED2ACB9}" dt="2022-11-03T11:28:14.110" v="7772" actId="207"/>
          <ac:spMkLst>
            <pc:docMk/>
            <pc:sldMk cId="3596223003" sldId="291"/>
            <ac:spMk id="35" creationId="{F006C9A9-A763-A379-1447-ED47E6B87F8F}"/>
          </ac:spMkLst>
        </pc:spChg>
        <pc:spChg chg="mod">
          <ac:chgData name="Sven Van de Velde" userId="00b08bc3e1e83696" providerId="LiveId" clId="{A25D7637-D0B6-4F5D-BABA-66A05ED2ACB9}" dt="2022-11-03T07:32:10.808" v="3812" actId="20577"/>
          <ac:spMkLst>
            <pc:docMk/>
            <pc:sldMk cId="3596223003" sldId="291"/>
            <ac:spMk id="41" creationId="{53D098AD-70EF-3EDE-3870-D4440E9837C5}"/>
          </ac:spMkLst>
        </pc:spChg>
        <pc:spChg chg="mod">
          <ac:chgData name="Sven Van de Velde" userId="00b08bc3e1e83696" providerId="LiveId" clId="{A25D7637-D0B6-4F5D-BABA-66A05ED2ACB9}" dt="2022-11-03T07:22:34.477" v="3628"/>
          <ac:spMkLst>
            <pc:docMk/>
            <pc:sldMk cId="3596223003" sldId="291"/>
            <ac:spMk id="42" creationId="{0464F9BE-B413-85AB-2DB7-6D0114623EC7}"/>
          </ac:spMkLst>
        </pc:spChg>
        <pc:spChg chg="mod">
          <ac:chgData name="Sven Van de Velde" userId="00b08bc3e1e83696" providerId="LiveId" clId="{A25D7637-D0B6-4F5D-BABA-66A05ED2ACB9}" dt="2022-11-03T07:25:48.451" v="3667" actId="207"/>
          <ac:spMkLst>
            <pc:docMk/>
            <pc:sldMk cId="3596223003" sldId="291"/>
            <ac:spMk id="45" creationId="{A81F5744-6829-DCDB-42D4-2D4DE5CB0CF9}"/>
          </ac:spMkLst>
        </pc:spChg>
        <pc:spChg chg="mod">
          <ac:chgData name="Sven Van de Velde" userId="00b08bc3e1e83696" providerId="LiveId" clId="{A25D7637-D0B6-4F5D-BABA-66A05ED2ACB9}" dt="2022-11-03T07:29:06.243" v="3768" actId="207"/>
          <ac:spMkLst>
            <pc:docMk/>
            <pc:sldMk cId="3596223003" sldId="291"/>
            <ac:spMk id="46" creationId="{534D0FF8-E36E-AF09-CAF4-8951D2C0D881}"/>
          </ac:spMkLst>
        </pc:spChg>
        <pc:spChg chg="mod">
          <ac:chgData name="Sven Van de Velde" userId="00b08bc3e1e83696" providerId="LiveId" clId="{A25D7637-D0B6-4F5D-BABA-66A05ED2ACB9}" dt="2022-11-03T07:22:34.477" v="3628"/>
          <ac:spMkLst>
            <pc:docMk/>
            <pc:sldMk cId="3596223003" sldId="291"/>
            <ac:spMk id="48" creationId="{47DC2598-1DD8-84CB-B0CF-A7FDA4C2C7C9}"/>
          </ac:spMkLst>
        </pc:spChg>
        <pc:spChg chg="mod">
          <ac:chgData name="Sven Van de Velde" userId="00b08bc3e1e83696" providerId="LiveId" clId="{A25D7637-D0B6-4F5D-BABA-66A05ED2ACB9}" dt="2022-11-03T07:22:34.477" v="3628"/>
          <ac:spMkLst>
            <pc:docMk/>
            <pc:sldMk cId="3596223003" sldId="291"/>
            <ac:spMk id="49" creationId="{6718ED41-227E-BB00-4BA0-7E6632AAC424}"/>
          </ac:spMkLst>
        </pc:spChg>
        <pc:spChg chg="mod">
          <ac:chgData name="Sven Van de Velde" userId="00b08bc3e1e83696" providerId="LiveId" clId="{A25D7637-D0B6-4F5D-BABA-66A05ED2ACB9}" dt="2022-11-03T07:22:34.477" v="3628"/>
          <ac:spMkLst>
            <pc:docMk/>
            <pc:sldMk cId="3596223003" sldId="291"/>
            <ac:spMk id="51" creationId="{433CD0D6-2D48-18A9-54A2-F40F49F9CC58}"/>
          </ac:spMkLst>
        </pc:spChg>
        <pc:spChg chg="mod">
          <ac:chgData name="Sven Van de Velde" userId="00b08bc3e1e83696" providerId="LiveId" clId="{A25D7637-D0B6-4F5D-BABA-66A05ED2ACB9}" dt="2022-11-03T07:22:34.477" v="3628"/>
          <ac:spMkLst>
            <pc:docMk/>
            <pc:sldMk cId="3596223003" sldId="291"/>
            <ac:spMk id="52" creationId="{614712E6-16BC-DD4C-66CA-161CAD7BB97F}"/>
          </ac:spMkLst>
        </pc:spChg>
        <pc:spChg chg="del">
          <ac:chgData name="Sven Van de Velde" userId="00b08bc3e1e83696" providerId="LiveId" clId="{A25D7637-D0B6-4F5D-BABA-66A05ED2ACB9}" dt="2022-11-03T07:22:10.590" v="3515" actId="478"/>
          <ac:spMkLst>
            <pc:docMk/>
            <pc:sldMk cId="3596223003" sldId="291"/>
            <ac:spMk id="53" creationId="{628CB547-6E3D-D368-FE9D-9511C78679FB}"/>
          </ac:spMkLst>
        </pc:spChg>
        <pc:spChg chg="del">
          <ac:chgData name="Sven Van de Velde" userId="00b08bc3e1e83696" providerId="LiveId" clId="{A25D7637-D0B6-4F5D-BABA-66A05ED2ACB9}" dt="2022-11-03T07:22:10.590" v="3515" actId="478"/>
          <ac:spMkLst>
            <pc:docMk/>
            <pc:sldMk cId="3596223003" sldId="291"/>
            <ac:spMk id="54" creationId="{101DAC59-8D66-83DA-A035-E41E5A2D03EE}"/>
          </ac:spMkLst>
        </pc:spChg>
        <pc:spChg chg="del mod">
          <ac:chgData name="Sven Van de Velde" userId="00b08bc3e1e83696" providerId="LiveId" clId="{A25D7637-D0B6-4F5D-BABA-66A05ED2ACB9}" dt="2022-11-03T08:39:02.719" v="5763" actId="478"/>
          <ac:spMkLst>
            <pc:docMk/>
            <pc:sldMk cId="3596223003" sldId="291"/>
            <ac:spMk id="56" creationId="{A7117F5E-5777-8C33-651A-1B6848D789ED}"/>
          </ac:spMkLst>
        </pc:spChg>
        <pc:spChg chg="mod">
          <ac:chgData name="Sven Van de Velde" userId="00b08bc3e1e83696" providerId="LiveId" clId="{A25D7637-D0B6-4F5D-BABA-66A05ED2ACB9}" dt="2022-11-03T08:07:47.867" v="5474" actId="1038"/>
          <ac:spMkLst>
            <pc:docMk/>
            <pc:sldMk cId="3596223003" sldId="291"/>
            <ac:spMk id="57" creationId="{6AE2ABD0-3FD9-366E-7309-71A8B42AAD7D}"/>
          </ac:spMkLst>
        </pc:spChg>
        <pc:spChg chg="mod">
          <ac:chgData name="Sven Van de Velde" userId="00b08bc3e1e83696" providerId="LiveId" clId="{A25D7637-D0B6-4F5D-BABA-66A05ED2ACB9}" dt="2022-11-03T08:07:47.867" v="5474" actId="1038"/>
          <ac:spMkLst>
            <pc:docMk/>
            <pc:sldMk cId="3596223003" sldId="291"/>
            <ac:spMk id="58" creationId="{FA2E8B3D-1F01-8D1B-0E32-DFB54D0B16D4}"/>
          </ac:spMkLst>
        </pc:spChg>
        <pc:spChg chg="mod">
          <ac:chgData name="Sven Van de Velde" userId="00b08bc3e1e83696" providerId="LiveId" clId="{A25D7637-D0B6-4F5D-BABA-66A05ED2ACB9}" dt="2022-11-03T08:07:47.867" v="5474" actId="1038"/>
          <ac:spMkLst>
            <pc:docMk/>
            <pc:sldMk cId="3596223003" sldId="291"/>
            <ac:spMk id="59" creationId="{6A90319A-C006-F4AE-5895-C51FA321CA4E}"/>
          </ac:spMkLst>
        </pc:spChg>
        <pc:spChg chg="mod">
          <ac:chgData name="Sven Van de Velde" userId="00b08bc3e1e83696" providerId="LiveId" clId="{A25D7637-D0B6-4F5D-BABA-66A05ED2ACB9}" dt="2022-11-03T08:07:47.867" v="5474" actId="1038"/>
          <ac:spMkLst>
            <pc:docMk/>
            <pc:sldMk cId="3596223003" sldId="291"/>
            <ac:spMk id="60" creationId="{C28B6636-B391-06D6-85F2-81453D8D5F65}"/>
          </ac:spMkLst>
        </pc:spChg>
        <pc:spChg chg="mod">
          <ac:chgData name="Sven Van de Velde" userId="00b08bc3e1e83696" providerId="LiveId" clId="{A25D7637-D0B6-4F5D-BABA-66A05ED2ACB9}" dt="2022-11-03T08:07:47.867" v="5474" actId="1038"/>
          <ac:spMkLst>
            <pc:docMk/>
            <pc:sldMk cId="3596223003" sldId="291"/>
            <ac:spMk id="61" creationId="{AB87F3D8-6722-C26A-F5C6-D21850BC2CCE}"/>
          </ac:spMkLst>
        </pc:spChg>
        <pc:spChg chg="mod">
          <ac:chgData name="Sven Van de Velde" userId="00b08bc3e1e83696" providerId="LiveId" clId="{A25D7637-D0B6-4F5D-BABA-66A05ED2ACB9}" dt="2022-11-03T08:07:47.867" v="5474" actId="1038"/>
          <ac:spMkLst>
            <pc:docMk/>
            <pc:sldMk cId="3596223003" sldId="291"/>
            <ac:spMk id="62" creationId="{9EC49561-77FD-8077-731C-B25606E10839}"/>
          </ac:spMkLst>
        </pc:spChg>
        <pc:spChg chg="mod">
          <ac:chgData name="Sven Van de Velde" userId="00b08bc3e1e83696" providerId="LiveId" clId="{A25D7637-D0B6-4F5D-BABA-66A05ED2ACB9}" dt="2022-11-03T08:07:47.867" v="5474" actId="1038"/>
          <ac:spMkLst>
            <pc:docMk/>
            <pc:sldMk cId="3596223003" sldId="291"/>
            <ac:spMk id="63" creationId="{5433B53E-433D-2B8F-F9D2-BF1864A6DD84}"/>
          </ac:spMkLst>
        </pc:spChg>
        <pc:spChg chg="mod">
          <ac:chgData name="Sven Van de Velde" userId="00b08bc3e1e83696" providerId="LiveId" clId="{A25D7637-D0B6-4F5D-BABA-66A05ED2ACB9}" dt="2022-11-03T08:07:47.867" v="5474" actId="1038"/>
          <ac:spMkLst>
            <pc:docMk/>
            <pc:sldMk cId="3596223003" sldId="291"/>
            <ac:spMk id="64" creationId="{3CB6C8CE-9A3A-CF2A-44B5-3512F128522D}"/>
          </ac:spMkLst>
        </pc:spChg>
        <pc:spChg chg="mod">
          <ac:chgData name="Sven Van de Velde" userId="00b08bc3e1e83696" providerId="LiveId" clId="{A25D7637-D0B6-4F5D-BABA-66A05ED2ACB9}" dt="2022-11-03T07:22:34.477" v="3628"/>
          <ac:spMkLst>
            <pc:docMk/>
            <pc:sldMk cId="3596223003" sldId="291"/>
            <ac:spMk id="74" creationId="{1E474D6C-CFAB-0F81-FF95-6705E5817C80}"/>
          </ac:spMkLst>
        </pc:spChg>
        <pc:spChg chg="mod">
          <ac:chgData name="Sven Van de Velde" userId="00b08bc3e1e83696" providerId="LiveId" clId="{A25D7637-D0B6-4F5D-BABA-66A05ED2ACB9}" dt="2022-11-03T07:24:25.148" v="3659"/>
          <ac:spMkLst>
            <pc:docMk/>
            <pc:sldMk cId="3596223003" sldId="291"/>
            <ac:spMk id="76" creationId="{A17EFB2A-6247-C557-9FED-DCC626979442}"/>
          </ac:spMkLst>
        </pc:spChg>
        <pc:spChg chg="mod">
          <ac:chgData name="Sven Van de Velde" userId="00b08bc3e1e83696" providerId="LiveId" clId="{A25D7637-D0B6-4F5D-BABA-66A05ED2ACB9}" dt="2022-11-03T07:24:25.148" v="3659"/>
          <ac:spMkLst>
            <pc:docMk/>
            <pc:sldMk cId="3596223003" sldId="291"/>
            <ac:spMk id="90" creationId="{41149FF7-8E07-9DFF-CA48-F43F10AB9E41}"/>
          </ac:spMkLst>
        </pc:spChg>
        <pc:spChg chg="del">
          <ac:chgData name="Sven Van de Velde" userId="00b08bc3e1e83696" providerId="LiveId" clId="{A25D7637-D0B6-4F5D-BABA-66A05ED2ACB9}" dt="2022-11-03T07:22:10.590" v="3515" actId="478"/>
          <ac:spMkLst>
            <pc:docMk/>
            <pc:sldMk cId="3596223003" sldId="291"/>
            <ac:spMk id="98" creationId="{689E4B31-E8C4-BBE8-CD57-0A9AE5B4E830}"/>
          </ac:spMkLst>
        </pc:spChg>
        <pc:spChg chg="del">
          <ac:chgData name="Sven Van de Velde" userId="00b08bc3e1e83696" providerId="LiveId" clId="{A25D7637-D0B6-4F5D-BABA-66A05ED2ACB9}" dt="2022-11-03T07:22:10.590" v="3515" actId="478"/>
          <ac:spMkLst>
            <pc:docMk/>
            <pc:sldMk cId="3596223003" sldId="291"/>
            <ac:spMk id="99" creationId="{D1198E47-DE73-88E0-D378-6BF83BB531E7}"/>
          </ac:spMkLst>
        </pc:spChg>
        <pc:spChg chg="del">
          <ac:chgData name="Sven Van de Velde" userId="00b08bc3e1e83696" providerId="LiveId" clId="{A25D7637-D0B6-4F5D-BABA-66A05ED2ACB9}" dt="2022-11-03T07:22:10.590" v="3515" actId="478"/>
          <ac:spMkLst>
            <pc:docMk/>
            <pc:sldMk cId="3596223003" sldId="291"/>
            <ac:spMk id="103" creationId="{26220354-43F3-B5DD-0DB8-E3DD509A13AB}"/>
          </ac:spMkLst>
        </pc:spChg>
        <pc:spChg chg="add mod">
          <ac:chgData name="Sven Van de Velde" userId="00b08bc3e1e83696" providerId="LiveId" clId="{A25D7637-D0B6-4F5D-BABA-66A05ED2ACB9}" dt="2022-11-03T07:27:31.682" v="3750" actId="20577"/>
          <ac:spMkLst>
            <pc:docMk/>
            <pc:sldMk cId="3596223003" sldId="291"/>
            <ac:spMk id="110" creationId="{08358F29-BD6A-F03B-D5F4-F553291ECA3C}"/>
          </ac:spMkLst>
        </pc:spChg>
        <pc:spChg chg="add mod">
          <ac:chgData name="Sven Van de Velde" userId="00b08bc3e1e83696" providerId="LiveId" clId="{A25D7637-D0B6-4F5D-BABA-66A05ED2ACB9}" dt="2022-11-03T08:42:18.836" v="5971" actId="14100"/>
          <ac:spMkLst>
            <pc:docMk/>
            <pc:sldMk cId="3596223003" sldId="291"/>
            <ac:spMk id="111" creationId="{7A40495D-D96F-C72E-11BE-437EFDEE5073}"/>
          </ac:spMkLst>
        </pc:spChg>
        <pc:spChg chg="del">
          <ac:chgData name="Sven Van de Velde" userId="00b08bc3e1e83696" providerId="LiveId" clId="{A25D7637-D0B6-4F5D-BABA-66A05ED2ACB9}" dt="2022-11-03T07:22:10.590" v="3515" actId="478"/>
          <ac:spMkLst>
            <pc:docMk/>
            <pc:sldMk cId="3596223003" sldId="291"/>
            <ac:spMk id="898" creationId="{69B4F138-5EA9-2FDA-92C5-CF68574A5C2F}"/>
          </ac:spMkLst>
        </pc:spChg>
        <pc:spChg chg="mod">
          <ac:chgData name="Sven Van de Velde" userId="00b08bc3e1e83696" providerId="LiveId" clId="{A25D7637-D0B6-4F5D-BABA-66A05ED2ACB9}" dt="2022-11-03T07:32:19.674" v="3814" actId="20577"/>
          <ac:spMkLst>
            <pc:docMk/>
            <pc:sldMk cId="3596223003" sldId="291"/>
            <ac:spMk id="906" creationId="{FF4E7655-9BF7-E6CA-9ECA-B2740D78F4BA}"/>
          </ac:spMkLst>
        </pc:spChg>
        <pc:spChg chg="mod">
          <ac:chgData name="Sven Van de Velde" userId="00b08bc3e1e83696" providerId="LiveId" clId="{A25D7637-D0B6-4F5D-BABA-66A05ED2ACB9}" dt="2022-11-03T07:22:34.477" v="3628"/>
          <ac:spMkLst>
            <pc:docMk/>
            <pc:sldMk cId="3596223003" sldId="291"/>
            <ac:spMk id="907" creationId="{7338BDD0-8C05-D6ED-1EE7-199A943831F8}"/>
          </ac:spMkLst>
        </pc:spChg>
        <pc:spChg chg="mod">
          <ac:chgData name="Sven Van de Velde" userId="00b08bc3e1e83696" providerId="LiveId" clId="{A25D7637-D0B6-4F5D-BABA-66A05ED2ACB9}" dt="2022-11-03T07:23:48.338" v="3655" actId="207"/>
          <ac:spMkLst>
            <pc:docMk/>
            <pc:sldMk cId="3596223003" sldId="291"/>
            <ac:spMk id="925" creationId="{C24C1084-3981-1E3F-2525-B143FCC89F9D}"/>
          </ac:spMkLst>
        </pc:spChg>
        <pc:spChg chg="mod">
          <ac:chgData name="Sven Van de Velde" userId="00b08bc3e1e83696" providerId="LiveId" clId="{A25D7637-D0B6-4F5D-BABA-66A05ED2ACB9}" dt="2022-11-03T07:22:34.477" v="3628"/>
          <ac:spMkLst>
            <pc:docMk/>
            <pc:sldMk cId="3596223003" sldId="291"/>
            <ac:spMk id="926" creationId="{48A0260B-6912-690E-9F63-3149724D4F01}"/>
          </ac:spMkLst>
        </pc:spChg>
        <pc:spChg chg="mod">
          <ac:chgData name="Sven Van de Velde" userId="00b08bc3e1e83696" providerId="LiveId" clId="{A25D7637-D0B6-4F5D-BABA-66A05ED2ACB9}" dt="2022-11-03T08:09:02.559" v="5508" actId="20577"/>
          <ac:spMkLst>
            <pc:docMk/>
            <pc:sldMk cId="3596223003" sldId="291"/>
            <ac:spMk id="928" creationId="{DD5CA8F7-82DF-D291-694D-336B5F3C96B4}"/>
          </ac:spMkLst>
        </pc:spChg>
        <pc:spChg chg="mod">
          <ac:chgData name="Sven Van de Velde" userId="00b08bc3e1e83696" providerId="LiveId" clId="{A25D7637-D0B6-4F5D-BABA-66A05ED2ACB9}" dt="2022-11-03T07:22:34.477" v="3628"/>
          <ac:spMkLst>
            <pc:docMk/>
            <pc:sldMk cId="3596223003" sldId="291"/>
            <ac:spMk id="929" creationId="{A1D833A0-4BA6-8B82-7066-D32E34E1A3E5}"/>
          </ac:spMkLst>
        </pc:spChg>
        <pc:spChg chg="mod">
          <ac:chgData name="Sven Van de Velde" userId="00b08bc3e1e83696" providerId="LiveId" clId="{A25D7637-D0B6-4F5D-BABA-66A05ED2ACB9}" dt="2022-11-03T07:22:34.477" v="3628"/>
          <ac:spMkLst>
            <pc:docMk/>
            <pc:sldMk cId="3596223003" sldId="291"/>
            <ac:spMk id="932" creationId="{AFEE87A0-0212-A199-E4B3-86EA5F5431C5}"/>
          </ac:spMkLst>
        </pc:spChg>
        <pc:spChg chg="del">
          <ac:chgData name="Sven Van de Velde" userId="00b08bc3e1e83696" providerId="LiveId" clId="{A25D7637-D0B6-4F5D-BABA-66A05ED2ACB9}" dt="2022-11-03T07:22:10.590" v="3515" actId="478"/>
          <ac:spMkLst>
            <pc:docMk/>
            <pc:sldMk cId="3596223003" sldId="291"/>
            <ac:spMk id="936" creationId="{BE9AE9CE-EB0C-6659-63D5-83E662572975}"/>
          </ac:spMkLst>
        </pc:spChg>
        <pc:spChg chg="del">
          <ac:chgData name="Sven Van de Velde" userId="00b08bc3e1e83696" providerId="LiveId" clId="{A25D7637-D0B6-4F5D-BABA-66A05ED2ACB9}" dt="2022-11-03T07:22:10.590" v="3515" actId="478"/>
          <ac:spMkLst>
            <pc:docMk/>
            <pc:sldMk cId="3596223003" sldId="291"/>
            <ac:spMk id="937" creationId="{F42F28BB-FA68-EA56-0676-A0A89ADC71F2}"/>
          </ac:spMkLst>
        </pc:spChg>
        <pc:spChg chg="del">
          <ac:chgData name="Sven Van de Velde" userId="00b08bc3e1e83696" providerId="LiveId" clId="{A25D7637-D0B6-4F5D-BABA-66A05ED2ACB9}" dt="2022-11-03T07:22:10.590" v="3515" actId="478"/>
          <ac:spMkLst>
            <pc:docMk/>
            <pc:sldMk cId="3596223003" sldId="291"/>
            <ac:spMk id="939" creationId="{D4BB2208-611C-F2A4-8243-B978A855D0C5}"/>
          </ac:spMkLst>
        </pc:spChg>
        <pc:spChg chg="del">
          <ac:chgData name="Sven Van de Velde" userId="00b08bc3e1e83696" providerId="LiveId" clId="{A25D7637-D0B6-4F5D-BABA-66A05ED2ACB9}" dt="2022-11-03T07:22:10.590" v="3515" actId="478"/>
          <ac:spMkLst>
            <pc:docMk/>
            <pc:sldMk cId="3596223003" sldId="291"/>
            <ac:spMk id="940" creationId="{34EE017D-87AC-A251-736A-C6784E9CB92C}"/>
          </ac:spMkLst>
        </pc:spChg>
        <pc:spChg chg="del">
          <ac:chgData name="Sven Van de Velde" userId="00b08bc3e1e83696" providerId="LiveId" clId="{A25D7637-D0B6-4F5D-BABA-66A05ED2ACB9}" dt="2022-11-03T07:22:10.590" v="3515" actId="478"/>
          <ac:spMkLst>
            <pc:docMk/>
            <pc:sldMk cId="3596223003" sldId="291"/>
            <ac:spMk id="943" creationId="{8987F02C-631E-7421-75BF-E2F1E841A238}"/>
          </ac:spMkLst>
        </pc:spChg>
        <pc:spChg chg="del">
          <ac:chgData name="Sven Van de Velde" userId="00b08bc3e1e83696" providerId="LiveId" clId="{A25D7637-D0B6-4F5D-BABA-66A05ED2ACB9}" dt="2022-11-03T07:22:10.590" v="3515" actId="478"/>
          <ac:spMkLst>
            <pc:docMk/>
            <pc:sldMk cId="3596223003" sldId="291"/>
            <ac:spMk id="947" creationId="{9CA98FF0-482D-D5C0-87A5-D725130111C3}"/>
          </ac:spMkLst>
        </pc:spChg>
        <pc:spChg chg="mod">
          <ac:chgData name="Sven Van de Velde" userId="00b08bc3e1e83696" providerId="LiveId" clId="{A25D7637-D0B6-4F5D-BABA-66A05ED2ACB9}" dt="2022-11-03T07:26:40.165" v="3672"/>
          <ac:spMkLst>
            <pc:docMk/>
            <pc:sldMk cId="3596223003" sldId="291"/>
            <ac:spMk id="960" creationId="{3BFFDACD-2C9F-6957-7218-5D187BB13976}"/>
          </ac:spMkLst>
        </pc:spChg>
        <pc:spChg chg="mod">
          <ac:chgData name="Sven Van de Velde" userId="00b08bc3e1e83696" providerId="LiveId" clId="{A25D7637-D0B6-4F5D-BABA-66A05ED2ACB9}" dt="2022-11-03T07:26:40.165" v="3672"/>
          <ac:spMkLst>
            <pc:docMk/>
            <pc:sldMk cId="3596223003" sldId="291"/>
            <ac:spMk id="961" creationId="{7342F2EC-CF68-A70E-EBB2-D4775FCE2AF1}"/>
          </ac:spMkLst>
        </pc:spChg>
        <pc:spChg chg="add mod">
          <ac:chgData name="Sven Van de Velde" userId="00b08bc3e1e83696" providerId="LiveId" clId="{A25D7637-D0B6-4F5D-BABA-66A05ED2ACB9}" dt="2022-11-03T11:28:14.110" v="7772" actId="207"/>
          <ac:spMkLst>
            <pc:docMk/>
            <pc:sldMk cId="3596223003" sldId="291"/>
            <ac:spMk id="965" creationId="{FC3DBFFC-9ED1-7C11-8DB5-B065A7DC7045}"/>
          </ac:spMkLst>
        </pc:spChg>
        <pc:spChg chg="mod">
          <ac:chgData name="Sven Van de Velde" userId="00b08bc3e1e83696" providerId="LiveId" clId="{A25D7637-D0B6-4F5D-BABA-66A05ED2ACB9}" dt="2022-11-03T07:30:44.804" v="3808" actId="20577"/>
          <ac:spMkLst>
            <pc:docMk/>
            <pc:sldMk cId="3596223003" sldId="291"/>
            <ac:spMk id="974" creationId="{64E1FD6C-A09D-2B6D-5B78-BCFF2AFD3868}"/>
          </ac:spMkLst>
        </pc:spChg>
        <pc:spChg chg="mod">
          <ac:chgData name="Sven Van de Velde" userId="00b08bc3e1e83696" providerId="LiveId" clId="{A25D7637-D0B6-4F5D-BABA-66A05ED2ACB9}" dt="2022-11-03T07:26:40.165" v="3672"/>
          <ac:spMkLst>
            <pc:docMk/>
            <pc:sldMk cId="3596223003" sldId="291"/>
            <ac:spMk id="975" creationId="{A6686856-77C9-177F-BCA9-270FF95E175C}"/>
          </ac:spMkLst>
        </pc:spChg>
        <pc:spChg chg="del">
          <ac:chgData name="Sven Van de Velde" userId="00b08bc3e1e83696" providerId="LiveId" clId="{A25D7637-D0B6-4F5D-BABA-66A05ED2ACB9}" dt="2022-11-03T07:22:10.590" v="3515" actId="478"/>
          <ac:spMkLst>
            <pc:docMk/>
            <pc:sldMk cId="3596223003" sldId="291"/>
            <ac:spMk id="980" creationId="{3DE2FF3B-8C0C-CADC-18AE-52EDEC1F7D3D}"/>
          </ac:spMkLst>
        </pc:spChg>
        <pc:spChg chg="del">
          <ac:chgData name="Sven Van de Velde" userId="00b08bc3e1e83696" providerId="LiveId" clId="{A25D7637-D0B6-4F5D-BABA-66A05ED2ACB9}" dt="2022-11-03T07:22:10.590" v="3515" actId="478"/>
          <ac:spMkLst>
            <pc:docMk/>
            <pc:sldMk cId="3596223003" sldId="291"/>
            <ac:spMk id="981" creationId="{C2F28225-1CE3-5F82-D748-6023240F475E}"/>
          </ac:spMkLst>
        </pc:spChg>
        <pc:spChg chg="del">
          <ac:chgData name="Sven Van de Velde" userId="00b08bc3e1e83696" providerId="LiveId" clId="{A25D7637-D0B6-4F5D-BABA-66A05ED2ACB9}" dt="2022-11-03T07:22:10.590" v="3515" actId="478"/>
          <ac:spMkLst>
            <pc:docMk/>
            <pc:sldMk cId="3596223003" sldId="291"/>
            <ac:spMk id="985" creationId="{B3DBD5F3-06A4-81E0-57E0-592589134CCA}"/>
          </ac:spMkLst>
        </pc:spChg>
        <pc:spChg chg="mod">
          <ac:chgData name="Sven Van de Velde" userId="00b08bc3e1e83696" providerId="LiveId" clId="{A25D7637-D0B6-4F5D-BABA-66A05ED2ACB9}" dt="2022-11-03T07:30:49.949" v="3810" actId="20577"/>
          <ac:spMkLst>
            <pc:docMk/>
            <pc:sldMk cId="3596223003" sldId="291"/>
            <ac:spMk id="989" creationId="{E8E3FB1A-4CC9-2A2F-B0E1-9A565ECBEC94}"/>
          </ac:spMkLst>
        </pc:spChg>
        <pc:spChg chg="mod">
          <ac:chgData name="Sven Van de Velde" userId="00b08bc3e1e83696" providerId="LiveId" clId="{A25D7637-D0B6-4F5D-BABA-66A05ED2ACB9}" dt="2022-11-03T07:29:09.537" v="3769" actId="207"/>
          <ac:spMkLst>
            <pc:docMk/>
            <pc:sldMk cId="3596223003" sldId="291"/>
            <ac:spMk id="990" creationId="{46630A6C-9A74-68C0-4B80-6FEB074D1746}"/>
          </ac:spMkLst>
        </pc:spChg>
        <pc:spChg chg="mod">
          <ac:chgData name="Sven Van de Velde" userId="00b08bc3e1e83696" providerId="LiveId" clId="{A25D7637-D0B6-4F5D-BABA-66A05ED2ACB9}" dt="2022-11-03T07:26:40.165" v="3672"/>
          <ac:spMkLst>
            <pc:docMk/>
            <pc:sldMk cId="3596223003" sldId="291"/>
            <ac:spMk id="1007" creationId="{7ADD8099-BC35-4327-3797-33BB94793FE4}"/>
          </ac:spMkLst>
        </pc:spChg>
        <pc:spChg chg="mod">
          <ac:chgData name="Sven Van de Velde" userId="00b08bc3e1e83696" providerId="LiveId" clId="{A25D7637-D0B6-4F5D-BABA-66A05ED2ACB9}" dt="2022-11-03T07:26:40.165" v="3672"/>
          <ac:spMkLst>
            <pc:docMk/>
            <pc:sldMk cId="3596223003" sldId="291"/>
            <ac:spMk id="1008" creationId="{51C1EFB1-4E7B-25BD-1B8D-5054A67C2D44}"/>
          </ac:spMkLst>
        </pc:spChg>
        <pc:spChg chg="del">
          <ac:chgData name="Sven Van de Velde" userId="00b08bc3e1e83696" providerId="LiveId" clId="{A25D7637-D0B6-4F5D-BABA-66A05ED2ACB9}" dt="2022-11-03T07:22:10.590" v="3515" actId="478"/>
          <ac:spMkLst>
            <pc:docMk/>
            <pc:sldMk cId="3596223003" sldId="291"/>
            <ac:spMk id="1013" creationId="{3C9C9F21-644A-0B58-C3B7-7862FAED14D4}"/>
          </ac:spMkLst>
        </pc:spChg>
        <pc:spChg chg="del">
          <ac:chgData name="Sven Van de Velde" userId="00b08bc3e1e83696" providerId="LiveId" clId="{A25D7637-D0B6-4F5D-BABA-66A05ED2ACB9}" dt="2022-11-03T07:22:10.590" v="3515" actId="478"/>
          <ac:spMkLst>
            <pc:docMk/>
            <pc:sldMk cId="3596223003" sldId="291"/>
            <ac:spMk id="1014" creationId="{D3DD73EF-501E-B87A-0CCD-4E6E8A9C8A3A}"/>
          </ac:spMkLst>
        </pc:spChg>
        <pc:spChg chg="del">
          <ac:chgData name="Sven Van de Velde" userId="00b08bc3e1e83696" providerId="LiveId" clId="{A25D7637-D0B6-4F5D-BABA-66A05ED2ACB9}" dt="2022-11-03T07:22:10.590" v="3515" actId="478"/>
          <ac:spMkLst>
            <pc:docMk/>
            <pc:sldMk cId="3596223003" sldId="291"/>
            <ac:spMk id="1018" creationId="{A326D836-0507-B077-0BC8-2F9243F4AF0A}"/>
          </ac:spMkLst>
        </pc:spChg>
        <pc:spChg chg="mod">
          <ac:chgData name="Sven Van de Velde" userId="00b08bc3e1e83696" providerId="LiveId" clId="{A25D7637-D0B6-4F5D-BABA-66A05ED2ACB9}" dt="2022-11-03T07:26:40.165" v="3672"/>
          <ac:spMkLst>
            <pc:docMk/>
            <pc:sldMk cId="3596223003" sldId="291"/>
            <ac:spMk id="1028" creationId="{D20BD4BC-C049-99E4-2364-4E5545E3676C}"/>
          </ac:spMkLst>
        </pc:spChg>
        <pc:spChg chg="mod">
          <ac:chgData name="Sven Van de Velde" userId="00b08bc3e1e83696" providerId="LiveId" clId="{A25D7637-D0B6-4F5D-BABA-66A05ED2ACB9}" dt="2022-11-03T07:26:40.165" v="3672"/>
          <ac:spMkLst>
            <pc:docMk/>
            <pc:sldMk cId="3596223003" sldId="291"/>
            <ac:spMk id="1029" creationId="{9D3E41F1-4BF2-567A-CA0D-75F859142DC7}"/>
          </ac:spMkLst>
        </pc:spChg>
        <pc:spChg chg="mod">
          <ac:chgData name="Sven Van de Velde" userId="00b08bc3e1e83696" providerId="LiveId" clId="{A25D7637-D0B6-4F5D-BABA-66A05ED2ACB9}" dt="2022-11-03T07:26:40.165" v="3672"/>
          <ac:spMkLst>
            <pc:docMk/>
            <pc:sldMk cId="3596223003" sldId="291"/>
            <ac:spMk id="1044" creationId="{66181C24-707F-0D33-23E7-D4A40DBDEB42}"/>
          </ac:spMkLst>
        </pc:spChg>
        <pc:spChg chg="mod">
          <ac:chgData name="Sven Van de Velde" userId="00b08bc3e1e83696" providerId="LiveId" clId="{A25D7637-D0B6-4F5D-BABA-66A05ED2ACB9}" dt="2022-11-03T07:26:40.165" v="3672"/>
          <ac:spMkLst>
            <pc:docMk/>
            <pc:sldMk cId="3596223003" sldId="291"/>
            <ac:spMk id="1045" creationId="{8E845E89-020D-1351-4E2A-F0C8EDFE044F}"/>
          </ac:spMkLst>
        </pc:spChg>
        <pc:spChg chg="mod">
          <ac:chgData name="Sven Van de Velde" userId="00b08bc3e1e83696" providerId="LiveId" clId="{A25D7637-D0B6-4F5D-BABA-66A05ED2ACB9}" dt="2022-11-03T07:22:22.845" v="3627" actId="1035"/>
          <ac:spMkLst>
            <pc:docMk/>
            <pc:sldMk cId="3596223003" sldId="291"/>
            <ac:spMk id="1046" creationId="{11454F2F-06F3-DD5F-42FC-29719A1035F1}"/>
          </ac:spMkLst>
        </pc:spChg>
        <pc:spChg chg="mod">
          <ac:chgData name="Sven Van de Velde" userId="00b08bc3e1e83696" providerId="LiveId" clId="{A25D7637-D0B6-4F5D-BABA-66A05ED2ACB9}" dt="2022-11-03T08:42:18.836" v="5971" actId="14100"/>
          <ac:spMkLst>
            <pc:docMk/>
            <pc:sldMk cId="3596223003" sldId="291"/>
            <ac:spMk id="1047" creationId="{D5424CCA-C00A-2253-AF9C-CB7A2FB634FD}"/>
          </ac:spMkLst>
        </pc:spChg>
        <pc:spChg chg="mod">
          <ac:chgData name="Sven Van de Velde" userId="00b08bc3e1e83696" providerId="LiveId" clId="{A25D7637-D0B6-4F5D-BABA-66A05ED2ACB9}" dt="2022-11-03T11:28:14.110" v="7772" actId="207"/>
          <ac:spMkLst>
            <pc:docMk/>
            <pc:sldMk cId="3596223003" sldId="291"/>
            <ac:spMk id="1051" creationId="{90A2CE4D-842D-0C43-994B-D7DCD4A3DC8B}"/>
          </ac:spMkLst>
        </pc:spChg>
        <pc:spChg chg="mod">
          <ac:chgData name="Sven Van de Velde" userId="00b08bc3e1e83696" providerId="LiveId" clId="{A25D7637-D0B6-4F5D-BABA-66A05ED2ACB9}" dt="2022-11-03T08:08:58.295" v="5507" actId="20577"/>
          <ac:spMkLst>
            <pc:docMk/>
            <pc:sldMk cId="3596223003" sldId="291"/>
            <ac:spMk id="1056" creationId="{1071A0BC-B65F-0F1D-67BC-4ADD04946A47}"/>
          </ac:spMkLst>
        </pc:spChg>
        <pc:spChg chg="mod">
          <ac:chgData name="Sven Van de Velde" userId="00b08bc3e1e83696" providerId="LiveId" clId="{A25D7637-D0B6-4F5D-BABA-66A05ED2ACB9}" dt="2022-11-03T07:26:40.165" v="3672"/>
          <ac:spMkLst>
            <pc:docMk/>
            <pc:sldMk cId="3596223003" sldId="291"/>
            <ac:spMk id="1057" creationId="{5806E917-0CF8-6DDB-9DF2-6F70A8BF2A08}"/>
          </ac:spMkLst>
        </pc:spChg>
        <pc:spChg chg="mod">
          <ac:chgData name="Sven Van de Velde" userId="00b08bc3e1e83696" providerId="LiveId" clId="{A25D7637-D0B6-4F5D-BABA-66A05ED2ACB9}" dt="2022-11-03T07:33:24.964" v="3833" actId="207"/>
          <ac:spMkLst>
            <pc:docMk/>
            <pc:sldMk cId="3596223003" sldId="291"/>
            <ac:spMk id="1059" creationId="{3E4D67C9-48BE-BA8A-48CB-92B1E825EC67}"/>
          </ac:spMkLst>
        </pc:spChg>
        <pc:spChg chg="mod">
          <ac:chgData name="Sven Van de Velde" userId="00b08bc3e1e83696" providerId="LiveId" clId="{A25D7637-D0B6-4F5D-BABA-66A05ED2ACB9}" dt="2022-11-03T07:29:02.277" v="3767" actId="207"/>
          <ac:spMkLst>
            <pc:docMk/>
            <pc:sldMk cId="3596223003" sldId="291"/>
            <ac:spMk id="1060" creationId="{4C1B54B2-4646-202B-55EB-4A9DD43F66AB}"/>
          </ac:spMkLst>
        </pc:spChg>
        <pc:spChg chg="mod">
          <ac:chgData name="Sven Van de Velde" userId="00b08bc3e1e83696" providerId="LiveId" clId="{A25D7637-D0B6-4F5D-BABA-66A05ED2ACB9}" dt="2022-11-03T07:23:23.748" v="3650" actId="207"/>
          <ac:spMkLst>
            <pc:docMk/>
            <pc:sldMk cId="3596223003" sldId="291"/>
            <ac:spMk id="1071" creationId="{A035084B-85A1-2247-68AE-617980602E14}"/>
          </ac:spMkLst>
        </pc:spChg>
        <pc:spChg chg="mod">
          <ac:chgData name="Sven Van de Velde" userId="00b08bc3e1e83696" providerId="LiveId" clId="{A25D7637-D0B6-4F5D-BABA-66A05ED2ACB9}" dt="2022-11-03T07:26:40.165" v="3672"/>
          <ac:spMkLst>
            <pc:docMk/>
            <pc:sldMk cId="3596223003" sldId="291"/>
            <ac:spMk id="1078" creationId="{2F174A90-E689-8170-0158-00CAB2985804}"/>
          </ac:spMkLst>
        </pc:spChg>
        <pc:spChg chg="mod">
          <ac:chgData name="Sven Van de Velde" userId="00b08bc3e1e83696" providerId="LiveId" clId="{A25D7637-D0B6-4F5D-BABA-66A05ED2ACB9}" dt="2022-11-03T07:26:40.165" v="3672"/>
          <ac:spMkLst>
            <pc:docMk/>
            <pc:sldMk cId="3596223003" sldId="291"/>
            <ac:spMk id="1079" creationId="{518FA7BD-4C55-523A-77B6-ADE523A14FA1}"/>
          </ac:spMkLst>
        </pc:spChg>
        <pc:spChg chg="mod">
          <ac:chgData name="Sven Van de Velde" userId="00b08bc3e1e83696" providerId="LiveId" clId="{A25D7637-D0B6-4F5D-BABA-66A05ED2ACB9}" dt="2022-11-03T07:26:40.165" v="3672"/>
          <ac:spMkLst>
            <pc:docMk/>
            <pc:sldMk cId="3596223003" sldId="291"/>
            <ac:spMk id="1085" creationId="{A861725F-5889-60B5-E69B-F5ADC354DA8E}"/>
          </ac:spMkLst>
        </pc:spChg>
        <pc:spChg chg="mod">
          <ac:chgData name="Sven Van de Velde" userId="00b08bc3e1e83696" providerId="LiveId" clId="{A25D7637-D0B6-4F5D-BABA-66A05ED2ACB9}" dt="2022-11-03T07:26:40.165" v="3672"/>
          <ac:spMkLst>
            <pc:docMk/>
            <pc:sldMk cId="3596223003" sldId="291"/>
            <ac:spMk id="1086" creationId="{FF9608C7-0BCC-2617-1458-49ED1B3B9A32}"/>
          </ac:spMkLst>
        </pc:spChg>
        <pc:spChg chg="mod">
          <ac:chgData name="Sven Van de Velde" userId="00b08bc3e1e83696" providerId="LiveId" clId="{A25D7637-D0B6-4F5D-BABA-66A05ED2ACB9}" dt="2022-11-03T07:27:17.467" v="3708"/>
          <ac:spMkLst>
            <pc:docMk/>
            <pc:sldMk cId="3596223003" sldId="291"/>
            <ac:spMk id="1088" creationId="{AC2A9996-5237-FBD7-4FDB-74EA804C7089}"/>
          </ac:spMkLst>
        </pc:spChg>
        <pc:spChg chg="mod">
          <ac:chgData name="Sven Van de Velde" userId="00b08bc3e1e83696" providerId="LiveId" clId="{A25D7637-D0B6-4F5D-BABA-66A05ED2ACB9}" dt="2022-11-03T07:27:17.467" v="3708"/>
          <ac:spMkLst>
            <pc:docMk/>
            <pc:sldMk cId="3596223003" sldId="291"/>
            <ac:spMk id="1089" creationId="{14AE9C0B-7FE4-C536-2FC2-3957B953E3F2}"/>
          </ac:spMkLst>
        </pc:spChg>
        <pc:spChg chg="add mod">
          <ac:chgData name="Sven Van de Velde" userId="00b08bc3e1e83696" providerId="LiveId" clId="{A25D7637-D0B6-4F5D-BABA-66A05ED2ACB9}" dt="2022-11-03T07:27:44.288" v="3754" actId="20577"/>
          <ac:spMkLst>
            <pc:docMk/>
            <pc:sldMk cId="3596223003" sldId="291"/>
            <ac:spMk id="1090" creationId="{FC07807A-DDCE-E8DD-1260-866B0AAC78AA}"/>
          </ac:spMkLst>
        </pc:spChg>
        <pc:spChg chg="add mod">
          <ac:chgData name="Sven Van de Velde" userId="00b08bc3e1e83696" providerId="LiveId" clId="{A25D7637-D0B6-4F5D-BABA-66A05ED2ACB9}" dt="2022-11-03T08:42:18.836" v="5971" actId="14100"/>
          <ac:spMkLst>
            <pc:docMk/>
            <pc:sldMk cId="3596223003" sldId="291"/>
            <ac:spMk id="1091" creationId="{B96568FD-E6F4-214B-95F5-E323DE82A441}"/>
          </ac:spMkLst>
        </pc:spChg>
        <pc:spChg chg="mod">
          <ac:chgData name="Sven Van de Velde" userId="00b08bc3e1e83696" providerId="LiveId" clId="{A25D7637-D0B6-4F5D-BABA-66A05ED2ACB9}" dt="2022-11-03T07:27:36.432" v="3751"/>
          <ac:spMkLst>
            <pc:docMk/>
            <pc:sldMk cId="3596223003" sldId="291"/>
            <ac:spMk id="1093" creationId="{A1F8AC99-8559-7670-C0CA-C92DB5A1690E}"/>
          </ac:spMkLst>
        </pc:spChg>
        <pc:spChg chg="mod">
          <ac:chgData name="Sven Van de Velde" userId="00b08bc3e1e83696" providerId="LiveId" clId="{A25D7637-D0B6-4F5D-BABA-66A05ED2ACB9}" dt="2022-11-03T07:27:36.432" v="3751"/>
          <ac:spMkLst>
            <pc:docMk/>
            <pc:sldMk cId="3596223003" sldId="291"/>
            <ac:spMk id="1094" creationId="{BFBCB506-3D9E-9BC3-C0C1-1F84B7996724}"/>
          </ac:spMkLst>
        </pc:spChg>
        <pc:spChg chg="add mod">
          <ac:chgData name="Sven Van de Velde" userId="00b08bc3e1e83696" providerId="LiveId" clId="{A25D7637-D0B6-4F5D-BABA-66A05ED2ACB9}" dt="2022-11-03T11:28:14.110" v="7772" actId="207"/>
          <ac:spMkLst>
            <pc:docMk/>
            <pc:sldMk cId="3596223003" sldId="291"/>
            <ac:spMk id="1095" creationId="{01BDD4F7-5AD0-0175-DCB4-8275E51A8964}"/>
          </ac:spMkLst>
        </pc:spChg>
        <pc:spChg chg="mod">
          <ac:chgData name="Sven Van de Velde" userId="00b08bc3e1e83696" providerId="LiveId" clId="{A25D7637-D0B6-4F5D-BABA-66A05ED2ACB9}" dt="2022-11-03T07:30:35.646" v="3806" actId="20577"/>
          <ac:spMkLst>
            <pc:docMk/>
            <pc:sldMk cId="3596223003" sldId="291"/>
            <ac:spMk id="1097" creationId="{3581E692-8CB3-1560-922B-92A7DA7767DC}"/>
          </ac:spMkLst>
        </pc:spChg>
        <pc:spChg chg="mod">
          <ac:chgData name="Sven Van de Velde" userId="00b08bc3e1e83696" providerId="LiveId" clId="{A25D7637-D0B6-4F5D-BABA-66A05ED2ACB9}" dt="2022-11-03T07:27:36.432" v="3751"/>
          <ac:spMkLst>
            <pc:docMk/>
            <pc:sldMk cId="3596223003" sldId="291"/>
            <ac:spMk id="1098" creationId="{77396A37-820A-A72E-9A66-C824FEB87C9D}"/>
          </ac:spMkLst>
        </pc:spChg>
        <pc:spChg chg="mod">
          <ac:chgData name="Sven Van de Velde" userId="00b08bc3e1e83696" providerId="LiveId" clId="{A25D7637-D0B6-4F5D-BABA-66A05ED2ACB9}" dt="2022-11-03T07:27:36.432" v="3751"/>
          <ac:spMkLst>
            <pc:docMk/>
            <pc:sldMk cId="3596223003" sldId="291"/>
            <ac:spMk id="1100" creationId="{9A9C76E1-6D79-A4D3-7DA9-F964996EB802}"/>
          </ac:spMkLst>
        </pc:spChg>
        <pc:spChg chg="mod">
          <ac:chgData name="Sven Van de Velde" userId="00b08bc3e1e83696" providerId="LiveId" clId="{A25D7637-D0B6-4F5D-BABA-66A05ED2ACB9}" dt="2022-11-03T07:27:36.432" v="3751"/>
          <ac:spMkLst>
            <pc:docMk/>
            <pc:sldMk cId="3596223003" sldId="291"/>
            <ac:spMk id="1101" creationId="{D968FF20-69C8-2529-3EC8-2402D6F2247D}"/>
          </ac:spMkLst>
        </pc:spChg>
        <pc:spChg chg="mod">
          <ac:chgData name="Sven Van de Velde" userId="00b08bc3e1e83696" providerId="LiveId" clId="{A25D7637-D0B6-4F5D-BABA-66A05ED2ACB9}" dt="2022-11-03T07:27:36.432" v="3751"/>
          <ac:spMkLst>
            <pc:docMk/>
            <pc:sldMk cId="3596223003" sldId="291"/>
            <ac:spMk id="1103" creationId="{74503547-3028-8063-789F-581C5E72E2C0}"/>
          </ac:spMkLst>
        </pc:spChg>
        <pc:spChg chg="mod">
          <ac:chgData name="Sven Van de Velde" userId="00b08bc3e1e83696" providerId="LiveId" clId="{A25D7637-D0B6-4F5D-BABA-66A05ED2ACB9}" dt="2022-11-03T07:27:36.432" v="3751"/>
          <ac:spMkLst>
            <pc:docMk/>
            <pc:sldMk cId="3596223003" sldId="291"/>
            <ac:spMk id="1104" creationId="{48E971D1-D56A-FAAB-2644-6EC2ED6D8B71}"/>
          </ac:spMkLst>
        </pc:spChg>
        <pc:spChg chg="mod">
          <ac:chgData name="Sven Van de Velde" userId="00b08bc3e1e83696" providerId="LiveId" clId="{A25D7637-D0B6-4F5D-BABA-66A05ED2ACB9}" dt="2022-11-03T07:27:36.432" v="3751"/>
          <ac:spMkLst>
            <pc:docMk/>
            <pc:sldMk cId="3596223003" sldId="291"/>
            <ac:spMk id="1106" creationId="{7B7812AF-16F7-8AAA-184E-6A57695CB9D9}"/>
          </ac:spMkLst>
        </pc:spChg>
        <pc:spChg chg="mod">
          <ac:chgData name="Sven Van de Velde" userId="00b08bc3e1e83696" providerId="LiveId" clId="{A25D7637-D0B6-4F5D-BABA-66A05ED2ACB9}" dt="2022-11-03T07:27:36.432" v="3751"/>
          <ac:spMkLst>
            <pc:docMk/>
            <pc:sldMk cId="3596223003" sldId="291"/>
            <ac:spMk id="1107" creationId="{E44A94CB-B8B5-6DCB-B163-325123FABFE3}"/>
          </ac:spMkLst>
        </pc:spChg>
        <pc:spChg chg="mod">
          <ac:chgData name="Sven Van de Velde" userId="00b08bc3e1e83696" providerId="LiveId" clId="{A25D7637-D0B6-4F5D-BABA-66A05ED2ACB9}" dt="2022-11-03T08:09:06.982" v="5509" actId="20577"/>
          <ac:spMkLst>
            <pc:docMk/>
            <pc:sldMk cId="3596223003" sldId="291"/>
            <ac:spMk id="1109" creationId="{0153512E-4E22-0B5E-1197-A89A0F809435}"/>
          </ac:spMkLst>
        </pc:spChg>
        <pc:spChg chg="mod">
          <ac:chgData name="Sven Van de Velde" userId="00b08bc3e1e83696" providerId="LiveId" clId="{A25D7637-D0B6-4F5D-BABA-66A05ED2ACB9}" dt="2022-11-03T07:27:36.432" v="3751"/>
          <ac:spMkLst>
            <pc:docMk/>
            <pc:sldMk cId="3596223003" sldId="291"/>
            <ac:spMk id="1110" creationId="{8E16C201-98AB-FBB9-6C94-5D6B3C365ED9}"/>
          </ac:spMkLst>
        </pc:spChg>
        <pc:spChg chg="mod">
          <ac:chgData name="Sven Van de Velde" userId="00b08bc3e1e83696" providerId="LiveId" clId="{A25D7637-D0B6-4F5D-BABA-66A05ED2ACB9}" dt="2022-11-03T07:27:36.432" v="3751"/>
          <ac:spMkLst>
            <pc:docMk/>
            <pc:sldMk cId="3596223003" sldId="291"/>
            <ac:spMk id="1112" creationId="{F6B595D1-C6A9-F010-D754-DF9466DF2922}"/>
          </ac:spMkLst>
        </pc:spChg>
        <pc:spChg chg="mod">
          <ac:chgData name="Sven Van de Velde" userId="00b08bc3e1e83696" providerId="LiveId" clId="{A25D7637-D0B6-4F5D-BABA-66A05ED2ACB9}" dt="2022-11-03T07:27:36.432" v="3751"/>
          <ac:spMkLst>
            <pc:docMk/>
            <pc:sldMk cId="3596223003" sldId="291"/>
            <ac:spMk id="1113" creationId="{B2D0307F-1AC2-53A2-A0F7-8E25F15B7779}"/>
          </ac:spMkLst>
        </pc:spChg>
        <pc:spChg chg="mod">
          <ac:chgData name="Sven Van de Velde" userId="00b08bc3e1e83696" providerId="LiveId" clId="{A25D7637-D0B6-4F5D-BABA-66A05ED2ACB9}" dt="2022-11-03T07:27:36.432" v="3751"/>
          <ac:spMkLst>
            <pc:docMk/>
            <pc:sldMk cId="3596223003" sldId="291"/>
            <ac:spMk id="1115" creationId="{1FF84232-E91A-962B-9C26-E9861F22B7B3}"/>
          </ac:spMkLst>
        </pc:spChg>
        <pc:spChg chg="mod">
          <ac:chgData name="Sven Van de Velde" userId="00b08bc3e1e83696" providerId="LiveId" clId="{A25D7637-D0B6-4F5D-BABA-66A05ED2ACB9}" dt="2022-11-03T07:27:36.432" v="3751"/>
          <ac:spMkLst>
            <pc:docMk/>
            <pc:sldMk cId="3596223003" sldId="291"/>
            <ac:spMk id="1116" creationId="{5D6606F7-B485-D26E-E94A-C2BC2FED2D4D}"/>
          </ac:spMkLst>
        </pc:spChg>
        <pc:spChg chg="mod">
          <ac:chgData name="Sven Van de Velde" userId="00b08bc3e1e83696" providerId="LiveId" clId="{A25D7637-D0B6-4F5D-BABA-66A05ED2ACB9}" dt="2022-11-03T07:27:36.432" v="3751"/>
          <ac:spMkLst>
            <pc:docMk/>
            <pc:sldMk cId="3596223003" sldId="291"/>
            <ac:spMk id="1118" creationId="{65911C4E-49D5-1565-8DA1-1270C0CB7B73}"/>
          </ac:spMkLst>
        </pc:spChg>
        <pc:spChg chg="mod">
          <ac:chgData name="Sven Van de Velde" userId="00b08bc3e1e83696" providerId="LiveId" clId="{A25D7637-D0B6-4F5D-BABA-66A05ED2ACB9}" dt="2022-11-03T07:27:36.432" v="3751"/>
          <ac:spMkLst>
            <pc:docMk/>
            <pc:sldMk cId="3596223003" sldId="291"/>
            <ac:spMk id="1119" creationId="{25CF4227-DF6B-40F0-4395-5C7E5B4F53CB}"/>
          </ac:spMkLst>
        </pc:spChg>
        <pc:spChg chg="mod">
          <ac:chgData name="Sven Van de Velde" userId="00b08bc3e1e83696" providerId="LiveId" clId="{A25D7637-D0B6-4F5D-BABA-66A05ED2ACB9}" dt="2022-11-03T07:28:33.325" v="3765"/>
          <ac:spMkLst>
            <pc:docMk/>
            <pc:sldMk cId="3596223003" sldId="291"/>
            <ac:spMk id="1124" creationId="{52C41EFC-D1A7-525F-3D69-6E4DB1FD1FB6}"/>
          </ac:spMkLst>
        </pc:spChg>
        <pc:spChg chg="mod">
          <ac:chgData name="Sven Van de Velde" userId="00b08bc3e1e83696" providerId="LiveId" clId="{A25D7637-D0B6-4F5D-BABA-66A05ED2ACB9}" dt="2022-11-03T07:28:33.325" v="3765"/>
          <ac:spMkLst>
            <pc:docMk/>
            <pc:sldMk cId="3596223003" sldId="291"/>
            <ac:spMk id="1125" creationId="{38E532C0-2456-D1F9-F7A6-2431DAFE718A}"/>
          </ac:spMkLst>
        </pc:spChg>
        <pc:spChg chg="add mod">
          <ac:chgData name="Sven Van de Velde" userId="00b08bc3e1e83696" providerId="LiveId" clId="{A25D7637-D0B6-4F5D-BABA-66A05ED2ACB9}" dt="2022-11-03T07:29:34.902" v="3794" actId="20577"/>
          <ac:spMkLst>
            <pc:docMk/>
            <pc:sldMk cId="3596223003" sldId="291"/>
            <ac:spMk id="1129" creationId="{26FFF7F2-44A8-C9DE-4B91-E0371322B47C}"/>
          </ac:spMkLst>
        </pc:spChg>
        <pc:spChg chg="add mod">
          <ac:chgData name="Sven Van de Velde" userId="00b08bc3e1e83696" providerId="LiveId" clId="{A25D7637-D0B6-4F5D-BABA-66A05ED2ACB9}" dt="2022-11-03T08:42:18.836" v="5971" actId="14100"/>
          <ac:spMkLst>
            <pc:docMk/>
            <pc:sldMk cId="3596223003" sldId="291"/>
            <ac:spMk id="1130" creationId="{3359B503-D539-B745-70BB-36E6AB454D79}"/>
          </ac:spMkLst>
        </pc:spChg>
        <pc:spChg chg="mod">
          <ac:chgData name="Sven Van de Velde" userId="00b08bc3e1e83696" providerId="LiveId" clId="{A25D7637-D0B6-4F5D-BABA-66A05ED2ACB9}" dt="2022-11-03T07:29:24.041" v="3773"/>
          <ac:spMkLst>
            <pc:docMk/>
            <pc:sldMk cId="3596223003" sldId="291"/>
            <ac:spMk id="1132" creationId="{17B3B802-CD03-121D-661F-A54677224927}"/>
          </ac:spMkLst>
        </pc:spChg>
        <pc:spChg chg="mod">
          <ac:chgData name="Sven Van de Velde" userId="00b08bc3e1e83696" providerId="LiveId" clId="{A25D7637-D0B6-4F5D-BABA-66A05ED2ACB9}" dt="2022-11-03T07:29:24.041" v="3773"/>
          <ac:spMkLst>
            <pc:docMk/>
            <pc:sldMk cId="3596223003" sldId="291"/>
            <ac:spMk id="1133" creationId="{CDC86BC0-3684-B559-29FA-4F8CE21614D5}"/>
          </ac:spMkLst>
        </pc:spChg>
        <pc:spChg chg="add mod">
          <ac:chgData name="Sven Van de Velde" userId="00b08bc3e1e83696" providerId="LiveId" clId="{A25D7637-D0B6-4F5D-BABA-66A05ED2ACB9}" dt="2022-11-03T11:28:14.110" v="7772" actId="207"/>
          <ac:spMkLst>
            <pc:docMk/>
            <pc:sldMk cId="3596223003" sldId="291"/>
            <ac:spMk id="1134" creationId="{58BD3919-500F-9117-FE24-DF32C7D7DA9F}"/>
          </ac:spMkLst>
        </pc:spChg>
        <pc:spChg chg="del mod topLvl">
          <ac:chgData name="Sven Van de Velde" userId="00b08bc3e1e83696" providerId="LiveId" clId="{A25D7637-D0B6-4F5D-BABA-66A05ED2ACB9}" dt="2022-11-03T07:29:41.167" v="3795" actId="478"/>
          <ac:spMkLst>
            <pc:docMk/>
            <pc:sldMk cId="3596223003" sldId="291"/>
            <ac:spMk id="1136" creationId="{F221BDA5-3820-80CA-B345-8FE43E15EC03}"/>
          </ac:spMkLst>
        </pc:spChg>
        <pc:spChg chg="del mod topLvl">
          <ac:chgData name="Sven Van de Velde" userId="00b08bc3e1e83696" providerId="LiveId" clId="{A25D7637-D0B6-4F5D-BABA-66A05ED2ACB9}" dt="2022-11-03T07:29:44.013" v="3796" actId="478"/>
          <ac:spMkLst>
            <pc:docMk/>
            <pc:sldMk cId="3596223003" sldId="291"/>
            <ac:spMk id="1137" creationId="{3171F58D-ADCD-EF4A-2BE5-5B8C7C423D94}"/>
          </ac:spMkLst>
        </pc:spChg>
        <pc:spChg chg="mod">
          <ac:chgData name="Sven Van de Velde" userId="00b08bc3e1e83696" providerId="LiveId" clId="{A25D7637-D0B6-4F5D-BABA-66A05ED2ACB9}" dt="2022-11-03T07:29:24.041" v="3773"/>
          <ac:spMkLst>
            <pc:docMk/>
            <pc:sldMk cId="3596223003" sldId="291"/>
            <ac:spMk id="1139" creationId="{0467F8D1-6E6D-B962-4477-E1C28A840958}"/>
          </ac:spMkLst>
        </pc:spChg>
        <pc:spChg chg="mod">
          <ac:chgData name="Sven Van de Velde" userId="00b08bc3e1e83696" providerId="LiveId" clId="{A25D7637-D0B6-4F5D-BABA-66A05ED2ACB9}" dt="2022-11-03T07:29:24.041" v="3773"/>
          <ac:spMkLst>
            <pc:docMk/>
            <pc:sldMk cId="3596223003" sldId="291"/>
            <ac:spMk id="1140" creationId="{CB676C37-FA78-2501-53FD-BBB90E8D162F}"/>
          </ac:spMkLst>
        </pc:spChg>
        <pc:spChg chg="mod">
          <ac:chgData name="Sven Van de Velde" userId="00b08bc3e1e83696" providerId="LiveId" clId="{A25D7637-D0B6-4F5D-BABA-66A05ED2ACB9}" dt="2022-11-03T07:29:24.041" v="3773"/>
          <ac:spMkLst>
            <pc:docMk/>
            <pc:sldMk cId="3596223003" sldId="291"/>
            <ac:spMk id="1142" creationId="{F0394CAB-74DC-B3C2-C081-C28EE3723C9A}"/>
          </ac:spMkLst>
        </pc:spChg>
        <pc:spChg chg="mod">
          <ac:chgData name="Sven Van de Velde" userId="00b08bc3e1e83696" providerId="LiveId" clId="{A25D7637-D0B6-4F5D-BABA-66A05ED2ACB9}" dt="2022-11-03T07:29:24.041" v="3773"/>
          <ac:spMkLst>
            <pc:docMk/>
            <pc:sldMk cId="3596223003" sldId="291"/>
            <ac:spMk id="1143" creationId="{A0E825A2-E187-41CE-74DE-0A77076B2D70}"/>
          </ac:spMkLst>
        </pc:spChg>
        <pc:spChg chg="mod">
          <ac:chgData name="Sven Van de Velde" userId="00b08bc3e1e83696" providerId="LiveId" clId="{A25D7637-D0B6-4F5D-BABA-66A05ED2ACB9}" dt="2022-11-03T08:09:14.383" v="5510" actId="20577"/>
          <ac:spMkLst>
            <pc:docMk/>
            <pc:sldMk cId="3596223003" sldId="291"/>
            <ac:spMk id="1145" creationId="{92835745-503C-4207-000A-405068DBB71F}"/>
          </ac:spMkLst>
        </pc:spChg>
        <pc:spChg chg="mod">
          <ac:chgData name="Sven Van de Velde" userId="00b08bc3e1e83696" providerId="LiveId" clId="{A25D7637-D0B6-4F5D-BABA-66A05ED2ACB9}" dt="2022-11-03T07:29:24.041" v="3773"/>
          <ac:spMkLst>
            <pc:docMk/>
            <pc:sldMk cId="3596223003" sldId="291"/>
            <ac:spMk id="1146" creationId="{3C9B17E4-AA89-38FF-DCB6-CDE04922EA8C}"/>
          </ac:spMkLst>
        </pc:spChg>
        <pc:spChg chg="mod">
          <ac:chgData name="Sven Van de Velde" userId="00b08bc3e1e83696" providerId="LiveId" clId="{A25D7637-D0B6-4F5D-BABA-66A05ED2ACB9}" dt="2022-11-03T07:29:24.041" v="3773"/>
          <ac:spMkLst>
            <pc:docMk/>
            <pc:sldMk cId="3596223003" sldId="291"/>
            <ac:spMk id="1148" creationId="{79CF9685-C6EA-6C57-0ADE-B8C83E9CF858}"/>
          </ac:spMkLst>
        </pc:spChg>
        <pc:spChg chg="mod">
          <ac:chgData name="Sven Van de Velde" userId="00b08bc3e1e83696" providerId="LiveId" clId="{A25D7637-D0B6-4F5D-BABA-66A05ED2ACB9}" dt="2022-11-03T07:29:24.041" v="3773"/>
          <ac:spMkLst>
            <pc:docMk/>
            <pc:sldMk cId="3596223003" sldId="291"/>
            <ac:spMk id="1149" creationId="{9DB17D05-618F-8A2E-4F7D-3878498AF3AA}"/>
          </ac:spMkLst>
        </pc:spChg>
        <pc:spChg chg="mod">
          <ac:chgData name="Sven Van de Velde" userId="00b08bc3e1e83696" providerId="LiveId" clId="{A25D7637-D0B6-4F5D-BABA-66A05ED2ACB9}" dt="2022-11-03T07:29:24.041" v="3773"/>
          <ac:spMkLst>
            <pc:docMk/>
            <pc:sldMk cId="3596223003" sldId="291"/>
            <ac:spMk id="1151" creationId="{4EC1CB0D-ACA2-6A3A-0C81-ECB413F16C17}"/>
          </ac:spMkLst>
        </pc:spChg>
        <pc:spChg chg="mod">
          <ac:chgData name="Sven Van de Velde" userId="00b08bc3e1e83696" providerId="LiveId" clId="{A25D7637-D0B6-4F5D-BABA-66A05ED2ACB9}" dt="2022-11-03T07:29:24.041" v="3773"/>
          <ac:spMkLst>
            <pc:docMk/>
            <pc:sldMk cId="3596223003" sldId="291"/>
            <ac:spMk id="1152" creationId="{0F7C51B7-BD09-3463-2B38-C9F670E617F4}"/>
          </ac:spMkLst>
        </pc:spChg>
        <pc:spChg chg="mod">
          <ac:chgData name="Sven Van de Velde" userId="00b08bc3e1e83696" providerId="LiveId" clId="{A25D7637-D0B6-4F5D-BABA-66A05ED2ACB9}" dt="2022-11-03T07:29:24.041" v="3773"/>
          <ac:spMkLst>
            <pc:docMk/>
            <pc:sldMk cId="3596223003" sldId="291"/>
            <ac:spMk id="1154" creationId="{873E3FE9-A812-991E-A1EE-64FAFDAB56A4}"/>
          </ac:spMkLst>
        </pc:spChg>
        <pc:spChg chg="mod">
          <ac:chgData name="Sven Van de Velde" userId="00b08bc3e1e83696" providerId="LiveId" clId="{A25D7637-D0B6-4F5D-BABA-66A05ED2ACB9}" dt="2022-11-03T07:29:24.041" v="3773"/>
          <ac:spMkLst>
            <pc:docMk/>
            <pc:sldMk cId="3596223003" sldId="291"/>
            <ac:spMk id="1155" creationId="{721AEA06-57A4-6157-4461-F4666C242013}"/>
          </ac:spMkLst>
        </pc:spChg>
        <pc:spChg chg="mod">
          <ac:chgData name="Sven Van de Velde" userId="00b08bc3e1e83696" providerId="LiveId" clId="{A25D7637-D0B6-4F5D-BABA-66A05ED2ACB9}" dt="2022-11-03T07:29:24.041" v="3773"/>
          <ac:spMkLst>
            <pc:docMk/>
            <pc:sldMk cId="3596223003" sldId="291"/>
            <ac:spMk id="1157" creationId="{AE2A3B4D-F004-E4B4-EADA-82924C8D730C}"/>
          </ac:spMkLst>
        </pc:spChg>
        <pc:spChg chg="mod">
          <ac:chgData name="Sven Van de Velde" userId="00b08bc3e1e83696" providerId="LiveId" clId="{A25D7637-D0B6-4F5D-BABA-66A05ED2ACB9}" dt="2022-11-03T07:29:24.041" v="3773"/>
          <ac:spMkLst>
            <pc:docMk/>
            <pc:sldMk cId="3596223003" sldId="291"/>
            <ac:spMk id="1158" creationId="{FE33FE55-29D5-8676-1000-BEDD6848B636}"/>
          </ac:spMkLst>
        </pc:spChg>
        <pc:spChg chg="mod">
          <ac:chgData name="Sven Van de Velde" userId="00b08bc3e1e83696" providerId="LiveId" clId="{A25D7637-D0B6-4F5D-BABA-66A05ED2ACB9}" dt="2022-11-03T07:29:47.305" v="3797"/>
          <ac:spMkLst>
            <pc:docMk/>
            <pc:sldMk cId="3596223003" sldId="291"/>
            <ac:spMk id="1160" creationId="{F0258E25-A3CA-C6A9-60A6-21999245C29E}"/>
          </ac:spMkLst>
        </pc:spChg>
        <pc:spChg chg="mod">
          <ac:chgData name="Sven Van de Velde" userId="00b08bc3e1e83696" providerId="LiveId" clId="{A25D7637-D0B6-4F5D-BABA-66A05ED2ACB9}" dt="2022-11-03T07:29:47.305" v="3797"/>
          <ac:spMkLst>
            <pc:docMk/>
            <pc:sldMk cId="3596223003" sldId="291"/>
            <ac:spMk id="1161" creationId="{C83C3CC8-A2A8-6B8E-18F6-2922EF58A8DC}"/>
          </ac:spMkLst>
        </pc:spChg>
        <pc:spChg chg="mod">
          <ac:chgData name="Sven Van de Velde" userId="00b08bc3e1e83696" providerId="LiveId" clId="{A25D7637-D0B6-4F5D-BABA-66A05ED2ACB9}" dt="2022-11-03T08:08:27.168" v="5493"/>
          <ac:spMkLst>
            <pc:docMk/>
            <pc:sldMk cId="3596223003" sldId="291"/>
            <ac:spMk id="1167" creationId="{9101E6A3-29FE-D599-C27C-7B50601C4102}"/>
          </ac:spMkLst>
        </pc:spChg>
        <pc:spChg chg="mod">
          <ac:chgData name="Sven Van de Velde" userId="00b08bc3e1e83696" providerId="LiveId" clId="{A25D7637-D0B6-4F5D-BABA-66A05ED2ACB9}" dt="2022-11-03T08:08:27.168" v="5493"/>
          <ac:spMkLst>
            <pc:docMk/>
            <pc:sldMk cId="3596223003" sldId="291"/>
            <ac:spMk id="1168" creationId="{105E7903-DCF5-A3FF-AFA0-895C537F44DB}"/>
          </ac:spMkLst>
        </pc:spChg>
        <pc:spChg chg="add mod">
          <ac:chgData name="Sven Van de Velde" userId="00b08bc3e1e83696" providerId="LiveId" clId="{A25D7637-D0B6-4F5D-BABA-66A05ED2ACB9}" dt="2022-11-03T08:08:40.269" v="5506" actId="20577"/>
          <ac:spMkLst>
            <pc:docMk/>
            <pc:sldMk cId="3596223003" sldId="291"/>
            <ac:spMk id="1169" creationId="{666E9773-62F9-55BD-DA4F-D62E7C5696DF}"/>
          </ac:spMkLst>
        </pc:spChg>
        <pc:spChg chg="add mod">
          <ac:chgData name="Sven Van de Velde" userId="00b08bc3e1e83696" providerId="LiveId" clId="{A25D7637-D0B6-4F5D-BABA-66A05ED2ACB9}" dt="2022-11-03T08:39:03.292" v="5764"/>
          <ac:spMkLst>
            <pc:docMk/>
            <pc:sldMk cId="3596223003" sldId="291"/>
            <ac:spMk id="1170" creationId="{9450E491-2A90-B919-E3E0-E175276C7B0A}"/>
          </ac:spMkLst>
        </pc:spChg>
        <pc:spChg chg="add mod">
          <ac:chgData name="Sven Van de Velde" userId="00b08bc3e1e83696" providerId="LiveId" clId="{A25D7637-D0B6-4F5D-BABA-66A05ED2ACB9}" dt="2022-11-03T08:39:03.292" v="5764"/>
          <ac:spMkLst>
            <pc:docMk/>
            <pc:sldMk cId="3596223003" sldId="291"/>
            <ac:spMk id="1171" creationId="{7BB72053-7F00-B53F-8DA8-6F3B56AAFF3A}"/>
          </ac:spMkLst>
        </pc:spChg>
        <pc:spChg chg="add mod ord">
          <ac:chgData name="Sven Van de Velde" userId="00b08bc3e1e83696" providerId="LiveId" clId="{A25D7637-D0B6-4F5D-BABA-66A05ED2ACB9}" dt="2022-11-03T08:43:51.940" v="5985" actId="167"/>
          <ac:spMkLst>
            <pc:docMk/>
            <pc:sldMk cId="3596223003" sldId="291"/>
            <ac:spMk id="1172" creationId="{61E754CD-C0EA-A12F-DBBE-B7C06EE46A89}"/>
          </ac:spMkLst>
        </pc:spChg>
        <pc:spChg chg="add mod ord">
          <ac:chgData name="Sven Van de Velde" userId="00b08bc3e1e83696" providerId="LiveId" clId="{A25D7637-D0B6-4F5D-BABA-66A05ED2ACB9}" dt="2022-11-03T08:43:51.940" v="5985" actId="167"/>
          <ac:spMkLst>
            <pc:docMk/>
            <pc:sldMk cId="3596223003" sldId="291"/>
            <ac:spMk id="1173" creationId="{ADCC1969-EBD4-B856-935E-ED2082B58841}"/>
          </ac:spMkLst>
        </pc:spChg>
        <pc:spChg chg="add mod ord">
          <ac:chgData name="Sven Van de Velde" userId="00b08bc3e1e83696" providerId="LiveId" clId="{A25D7637-D0B6-4F5D-BABA-66A05ED2ACB9}" dt="2022-11-03T08:43:51.940" v="5985" actId="167"/>
          <ac:spMkLst>
            <pc:docMk/>
            <pc:sldMk cId="3596223003" sldId="291"/>
            <ac:spMk id="1174" creationId="{B5CDBCB0-B48B-6B31-3F9E-3DC4F61B640D}"/>
          </ac:spMkLst>
        </pc:spChg>
        <pc:spChg chg="add mod ord">
          <ac:chgData name="Sven Van de Velde" userId="00b08bc3e1e83696" providerId="LiveId" clId="{A25D7637-D0B6-4F5D-BABA-66A05ED2ACB9}" dt="2022-11-03T08:43:51.940" v="5985" actId="167"/>
          <ac:spMkLst>
            <pc:docMk/>
            <pc:sldMk cId="3596223003" sldId="291"/>
            <ac:spMk id="1175" creationId="{2F00BD23-FEEC-EC5A-32E5-2C09AAAD572D}"/>
          </ac:spMkLst>
        </pc:spChg>
        <pc:spChg chg="add mod ord">
          <ac:chgData name="Sven Van de Velde" userId="00b08bc3e1e83696" providerId="LiveId" clId="{A25D7637-D0B6-4F5D-BABA-66A05ED2ACB9}" dt="2022-11-03T08:43:51.940" v="5985" actId="167"/>
          <ac:spMkLst>
            <pc:docMk/>
            <pc:sldMk cId="3596223003" sldId="291"/>
            <ac:spMk id="1176" creationId="{71A2F737-3F49-3787-B815-F2C160DAF92D}"/>
          </ac:spMkLst>
        </pc:spChg>
        <pc:grpChg chg="del">
          <ac:chgData name="Sven Van de Velde" userId="00b08bc3e1e83696" providerId="LiveId" clId="{A25D7637-D0B6-4F5D-BABA-66A05ED2ACB9}" dt="2022-11-03T07:22:10.590" v="3515" actId="478"/>
          <ac:grpSpMkLst>
            <pc:docMk/>
            <pc:sldMk cId="3596223003" sldId="291"/>
            <ac:grpSpMk id="4" creationId="{A179F400-CEF4-EC4C-CC34-8560FEC5D2C4}"/>
          </ac:grpSpMkLst>
        </pc:grpChg>
        <pc:grpChg chg="del">
          <ac:chgData name="Sven Van de Velde" userId="00b08bc3e1e83696" providerId="LiveId" clId="{A25D7637-D0B6-4F5D-BABA-66A05ED2ACB9}" dt="2022-11-03T07:22:10.590" v="3515" actId="478"/>
          <ac:grpSpMkLst>
            <pc:docMk/>
            <pc:sldMk cId="3596223003" sldId="291"/>
            <ac:grpSpMk id="8" creationId="{015365FD-AAE6-4C3F-4F08-F82342ECE5FF}"/>
          </ac:grpSpMkLst>
        </pc:grpChg>
        <pc:grpChg chg="del">
          <ac:chgData name="Sven Van de Velde" userId="00b08bc3e1e83696" providerId="LiveId" clId="{A25D7637-D0B6-4F5D-BABA-66A05ED2ACB9}" dt="2022-11-03T07:22:10.590" v="3515" actId="478"/>
          <ac:grpSpMkLst>
            <pc:docMk/>
            <pc:sldMk cId="3596223003" sldId="291"/>
            <ac:grpSpMk id="11" creationId="{4031A0B4-F1A1-75A0-0A4E-8E3F2A66CBB6}"/>
          </ac:grpSpMkLst>
        </pc:grpChg>
        <pc:grpChg chg="del">
          <ac:chgData name="Sven Van de Velde" userId="00b08bc3e1e83696" providerId="LiveId" clId="{A25D7637-D0B6-4F5D-BABA-66A05ED2ACB9}" dt="2022-11-03T07:22:10.590" v="3515" actId="478"/>
          <ac:grpSpMkLst>
            <pc:docMk/>
            <pc:sldMk cId="3596223003" sldId="291"/>
            <ac:grpSpMk id="14" creationId="{79C06515-3939-108B-0114-954E50238D5C}"/>
          </ac:grpSpMkLst>
        </pc:grpChg>
        <pc:grpChg chg="del">
          <ac:chgData name="Sven Van de Velde" userId="00b08bc3e1e83696" providerId="LiveId" clId="{A25D7637-D0B6-4F5D-BABA-66A05ED2ACB9}" dt="2022-11-03T07:22:10.590" v="3515" actId="478"/>
          <ac:grpSpMkLst>
            <pc:docMk/>
            <pc:sldMk cId="3596223003" sldId="291"/>
            <ac:grpSpMk id="17" creationId="{5916FB45-DF6F-06A2-5894-27E56FC30FF3}"/>
          </ac:grpSpMkLst>
        </pc:grpChg>
        <pc:grpChg chg="del">
          <ac:chgData name="Sven Van de Velde" userId="00b08bc3e1e83696" providerId="LiveId" clId="{A25D7637-D0B6-4F5D-BABA-66A05ED2ACB9}" dt="2022-11-03T07:22:10.590" v="3515" actId="478"/>
          <ac:grpSpMkLst>
            <pc:docMk/>
            <pc:sldMk cId="3596223003" sldId="291"/>
            <ac:grpSpMk id="22" creationId="{6080E9EF-FB40-3EF7-2773-0F6DBA48E50B}"/>
          </ac:grpSpMkLst>
        </pc:grpChg>
        <pc:grpChg chg="del">
          <ac:chgData name="Sven Van de Velde" userId="00b08bc3e1e83696" providerId="LiveId" clId="{A25D7637-D0B6-4F5D-BABA-66A05ED2ACB9}" dt="2022-11-03T07:22:10.590" v="3515" actId="478"/>
          <ac:grpSpMkLst>
            <pc:docMk/>
            <pc:sldMk cId="3596223003" sldId="291"/>
            <ac:grpSpMk id="26" creationId="{97A34971-3C0E-8870-401A-87373D564F4C}"/>
          </ac:grpSpMkLst>
        </pc:grpChg>
        <pc:grpChg chg="del">
          <ac:chgData name="Sven Van de Velde" userId="00b08bc3e1e83696" providerId="LiveId" clId="{A25D7637-D0B6-4F5D-BABA-66A05ED2ACB9}" dt="2022-11-03T07:22:10.590" v="3515" actId="478"/>
          <ac:grpSpMkLst>
            <pc:docMk/>
            <pc:sldMk cId="3596223003" sldId="291"/>
            <ac:grpSpMk id="29" creationId="{2C469C6B-1532-931F-7FFB-5917F724DF37}"/>
          </ac:grpSpMkLst>
        </pc:grpChg>
        <pc:grpChg chg="add mod">
          <ac:chgData name="Sven Van de Velde" userId="00b08bc3e1e83696" providerId="LiveId" clId="{A25D7637-D0B6-4F5D-BABA-66A05ED2ACB9}" dt="2022-11-03T08:07:47.867" v="5474" actId="1038"/>
          <ac:grpSpMkLst>
            <pc:docMk/>
            <pc:sldMk cId="3596223003" sldId="291"/>
            <ac:grpSpMk id="32" creationId="{9634F04E-A961-C418-B966-0F831583E77D}"/>
          </ac:grpSpMkLst>
        </pc:grpChg>
        <pc:grpChg chg="del">
          <ac:chgData name="Sven Van de Velde" userId="00b08bc3e1e83696" providerId="LiveId" clId="{A25D7637-D0B6-4F5D-BABA-66A05ED2ACB9}" dt="2022-11-03T07:22:10.590" v="3515" actId="478"/>
          <ac:grpSpMkLst>
            <pc:docMk/>
            <pc:sldMk cId="3596223003" sldId="291"/>
            <ac:grpSpMk id="36" creationId="{1B0C8CCC-48F6-829D-0A65-D4194B37B326}"/>
          </ac:grpSpMkLst>
        </pc:grpChg>
        <pc:grpChg chg="add mod">
          <ac:chgData name="Sven Van de Velde" userId="00b08bc3e1e83696" providerId="LiveId" clId="{A25D7637-D0B6-4F5D-BABA-66A05ED2ACB9}" dt="2022-11-03T08:07:47.867" v="5474" actId="1038"/>
          <ac:grpSpMkLst>
            <pc:docMk/>
            <pc:sldMk cId="3596223003" sldId="291"/>
            <ac:grpSpMk id="39" creationId="{0B99CD10-1F2E-CBA9-7796-F7F0B2068399}"/>
          </ac:grpSpMkLst>
        </pc:grpChg>
        <pc:grpChg chg="add mod">
          <ac:chgData name="Sven Van de Velde" userId="00b08bc3e1e83696" providerId="LiveId" clId="{A25D7637-D0B6-4F5D-BABA-66A05ED2ACB9}" dt="2022-11-03T08:07:47.867" v="5474" actId="1038"/>
          <ac:grpSpMkLst>
            <pc:docMk/>
            <pc:sldMk cId="3596223003" sldId="291"/>
            <ac:grpSpMk id="44" creationId="{572B3C8A-586D-6EA2-9C4F-62770859EC74}"/>
          </ac:grpSpMkLst>
        </pc:grpChg>
        <pc:grpChg chg="add mod">
          <ac:chgData name="Sven Van de Velde" userId="00b08bc3e1e83696" providerId="LiveId" clId="{A25D7637-D0B6-4F5D-BABA-66A05ED2ACB9}" dt="2022-11-03T08:07:47.867" v="5474" actId="1038"/>
          <ac:grpSpMkLst>
            <pc:docMk/>
            <pc:sldMk cId="3596223003" sldId="291"/>
            <ac:grpSpMk id="47" creationId="{B2DE96BB-5EDD-C9C0-CEDD-6DB66AE6070A}"/>
          </ac:grpSpMkLst>
        </pc:grpChg>
        <pc:grpChg chg="add mod">
          <ac:chgData name="Sven Van de Velde" userId="00b08bc3e1e83696" providerId="LiveId" clId="{A25D7637-D0B6-4F5D-BABA-66A05ED2ACB9}" dt="2022-11-03T08:07:47.867" v="5474" actId="1038"/>
          <ac:grpSpMkLst>
            <pc:docMk/>
            <pc:sldMk cId="3596223003" sldId="291"/>
            <ac:grpSpMk id="50" creationId="{52035E1A-3BBC-633A-C5F3-2087754515F9}"/>
          </ac:grpSpMkLst>
        </pc:grpChg>
        <pc:grpChg chg="del">
          <ac:chgData name="Sven Van de Velde" userId="00b08bc3e1e83696" providerId="LiveId" clId="{A25D7637-D0B6-4F5D-BABA-66A05ED2ACB9}" dt="2022-11-03T07:22:10.590" v="3515" actId="478"/>
          <ac:grpSpMkLst>
            <pc:docMk/>
            <pc:sldMk cId="3596223003" sldId="291"/>
            <ac:grpSpMk id="55" creationId="{8E72306F-1DD9-6783-AE2B-2EB26BECE6B0}"/>
          </ac:grpSpMkLst>
        </pc:grpChg>
        <pc:grpChg chg="del">
          <ac:chgData name="Sven Van de Velde" userId="00b08bc3e1e83696" providerId="LiveId" clId="{A25D7637-D0B6-4F5D-BABA-66A05ED2ACB9}" dt="2022-11-03T07:22:10.590" v="3515" actId="478"/>
          <ac:grpSpMkLst>
            <pc:docMk/>
            <pc:sldMk cId="3596223003" sldId="291"/>
            <ac:grpSpMk id="65" creationId="{46B940FB-4224-E8A1-35DB-636F0FD4EDA0}"/>
          </ac:grpSpMkLst>
        </pc:grpChg>
        <pc:grpChg chg="del">
          <ac:chgData name="Sven Van de Velde" userId="00b08bc3e1e83696" providerId="LiveId" clId="{A25D7637-D0B6-4F5D-BABA-66A05ED2ACB9}" dt="2022-11-03T07:22:10.590" v="3515" actId="478"/>
          <ac:grpSpMkLst>
            <pc:docMk/>
            <pc:sldMk cId="3596223003" sldId="291"/>
            <ac:grpSpMk id="68" creationId="{95630DB8-5FFA-6E63-AA24-9D9FD244E14E}"/>
          </ac:grpSpMkLst>
        </pc:grpChg>
        <pc:grpChg chg="del">
          <ac:chgData name="Sven Van de Velde" userId="00b08bc3e1e83696" providerId="LiveId" clId="{A25D7637-D0B6-4F5D-BABA-66A05ED2ACB9}" dt="2022-11-03T07:22:10.590" v="3515" actId="478"/>
          <ac:grpSpMkLst>
            <pc:docMk/>
            <pc:sldMk cId="3596223003" sldId="291"/>
            <ac:grpSpMk id="71" creationId="{E9851AAE-1147-A351-75D3-60F8DE39FBC0}"/>
          </ac:grpSpMkLst>
        </pc:grpChg>
        <pc:grpChg chg="add mod">
          <ac:chgData name="Sven Van de Velde" userId="00b08bc3e1e83696" providerId="LiveId" clId="{A25D7637-D0B6-4F5D-BABA-66A05ED2ACB9}" dt="2022-11-03T08:07:47.867" v="5474" actId="1038"/>
          <ac:grpSpMkLst>
            <pc:docMk/>
            <pc:sldMk cId="3596223003" sldId="291"/>
            <ac:grpSpMk id="75" creationId="{B24E238A-64E2-A471-A18E-A22A2648ACAE}"/>
          </ac:grpSpMkLst>
        </pc:grpChg>
        <pc:grpChg chg="del">
          <ac:chgData name="Sven Van de Velde" userId="00b08bc3e1e83696" providerId="LiveId" clId="{A25D7637-D0B6-4F5D-BABA-66A05ED2ACB9}" dt="2022-11-03T07:22:10.590" v="3515" actId="478"/>
          <ac:grpSpMkLst>
            <pc:docMk/>
            <pc:sldMk cId="3596223003" sldId="291"/>
            <ac:grpSpMk id="77" creationId="{5EF1FD5A-04B3-9C5E-46B9-5A9F0EBCCC12}"/>
          </ac:grpSpMkLst>
        </pc:grpChg>
        <pc:grpChg chg="del">
          <ac:chgData name="Sven Van de Velde" userId="00b08bc3e1e83696" providerId="LiveId" clId="{A25D7637-D0B6-4F5D-BABA-66A05ED2ACB9}" dt="2022-11-03T07:22:10.590" v="3515" actId="478"/>
          <ac:grpSpMkLst>
            <pc:docMk/>
            <pc:sldMk cId="3596223003" sldId="291"/>
            <ac:grpSpMk id="80" creationId="{1BC72B7F-227C-729D-71E6-2EA43527653F}"/>
          </ac:grpSpMkLst>
        </pc:grpChg>
        <pc:grpChg chg="del">
          <ac:chgData name="Sven Van de Velde" userId="00b08bc3e1e83696" providerId="LiveId" clId="{A25D7637-D0B6-4F5D-BABA-66A05ED2ACB9}" dt="2022-11-03T07:22:10.590" v="3515" actId="478"/>
          <ac:grpSpMkLst>
            <pc:docMk/>
            <pc:sldMk cId="3596223003" sldId="291"/>
            <ac:grpSpMk id="83" creationId="{45EF90B2-4339-DBC6-1B31-E97011B7E47F}"/>
          </ac:grpSpMkLst>
        </pc:grpChg>
        <pc:grpChg chg="del">
          <ac:chgData name="Sven Van de Velde" userId="00b08bc3e1e83696" providerId="LiveId" clId="{A25D7637-D0B6-4F5D-BABA-66A05ED2ACB9}" dt="2022-11-03T07:22:10.590" v="3515" actId="478"/>
          <ac:grpSpMkLst>
            <pc:docMk/>
            <pc:sldMk cId="3596223003" sldId="291"/>
            <ac:grpSpMk id="86" creationId="{5EF516AF-AD56-2B37-524A-E1B3BBBE285B}"/>
          </ac:grpSpMkLst>
        </pc:grpChg>
        <pc:grpChg chg="del">
          <ac:chgData name="Sven Van de Velde" userId="00b08bc3e1e83696" providerId="LiveId" clId="{A25D7637-D0B6-4F5D-BABA-66A05ED2ACB9}" dt="2022-11-03T07:22:10.590" v="3515" actId="478"/>
          <ac:grpSpMkLst>
            <pc:docMk/>
            <pc:sldMk cId="3596223003" sldId="291"/>
            <ac:grpSpMk id="95" creationId="{C1A6D8EC-E343-2D1E-77BC-35495A3CAB9A}"/>
          </ac:grpSpMkLst>
        </pc:grpChg>
        <pc:grpChg chg="del">
          <ac:chgData name="Sven Van de Velde" userId="00b08bc3e1e83696" providerId="LiveId" clId="{A25D7637-D0B6-4F5D-BABA-66A05ED2ACB9}" dt="2022-11-03T07:22:10.590" v="3515" actId="478"/>
          <ac:grpSpMkLst>
            <pc:docMk/>
            <pc:sldMk cId="3596223003" sldId="291"/>
            <ac:grpSpMk id="100" creationId="{69AF2437-1496-AEBA-2CFC-39B2A51F4E80}"/>
          </ac:grpSpMkLst>
        </pc:grpChg>
        <pc:grpChg chg="del">
          <ac:chgData name="Sven Van de Velde" userId="00b08bc3e1e83696" providerId="LiveId" clId="{A25D7637-D0B6-4F5D-BABA-66A05ED2ACB9}" dt="2022-11-03T07:22:10.590" v="3515" actId="478"/>
          <ac:grpSpMkLst>
            <pc:docMk/>
            <pc:sldMk cId="3596223003" sldId="291"/>
            <ac:grpSpMk id="104" creationId="{5ED4F2AA-1046-90E8-35EF-D1EFC3EC633D}"/>
          </ac:grpSpMkLst>
        </pc:grpChg>
        <pc:grpChg chg="del">
          <ac:chgData name="Sven Van de Velde" userId="00b08bc3e1e83696" providerId="LiveId" clId="{A25D7637-D0B6-4F5D-BABA-66A05ED2ACB9}" dt="2022-11-03T07:22:10.590" v="3515" actId="478"/>
          <ac:grpSpMkLst>
            <pc:docMk/>
            <pc:sldMk cId="3596223003" sldId="291"/>
            <ac:grpSpMk id="107" creationId="{DEFD09B5-2EA3-DDB6-7083-1E7879D51C50}"/>
          </ac:grpSpMkLst>
        </pc:grpChg>
        <pc:grpChg chg="add mod">
          <ac:chgData name="Sven Van de Velde" userId="00b08bc3e1e83696" providerId="LiveId" clId="{A25D7637-D0B6-4F5D-BABA-66A05ED2ACB9}" dt="2022-11-03T08:07:47.867" v="5474" actId="1038"/>
          <ac:grpSpMkLst>
            <pc:docMk/>
            <pc:sldMk cId="3596223003" sldId="291"/>
            <ac:grpSpMk id="112" creationId="{13568B5C-8779-1A0C-5A11-05814DAA868D}"/>
          </ac:grpSpMkLst>
        </pc:grpChg>
        <pc:grpChg chg="del">
          <ac:chgData name="Sven Van de Velde" userId="00b08bc3e1e83696" providerId="LiveId" clId="{A25D7637-D0B6-4F5D-BABA-66A05ED2ACB9}" dt="2022-11-03T07:22:10.590" v="3515" actId="478"/>
          <ac:grpSpMkLst>
            <pc:docMk/>
            <pc:sldMk cId="3596223003" sldId="291"/>
            <ac:grpSpMk id="113" creationId="{3F83969A-63ED-1D8D-EC11-90ABBED0EF67}"/>
          </ac:grpSpMkLst>
        </pc:grpChg>
        <pc:grpChg chg="del">
          <ac:chgData name="Sven Van de Velde" userId="00b08bc3e1e83696" providerId="LiveId" clId="{A25D7637-D0B6-4F5D-BABA-66A05ED2ACB9}" dt="2022-11-03T07:22:10.590" v="3515" actId="478"/>
          <ac:grpSpMkLst>
            <pc:docMk/>
            <pc:sldMk cId="3596223003" sldId="291"/>
            <ac:grpSpMk id="116" creationId="{70B8D854-38E0-FD2F-D84B-A5CCF5BEC65C}"/>
          </ac:grpSpMkLst>
        </pc:grpChg>
        <pc:grpChg chg="del">
          <ac:chgData name="Sven Van de Velde" userId="00b08bc3e1e83696" providerId="LiveId" clId="{A25D7637-D0B6-4F5D-BABA-66A05ED2ACB9}" dt="2022-11-03T07:22:10.590" v="3515" actId="478"/>
          <ac:grpSpMkLst>
            <pc:docMk/>
            <pc:sldMk cId="3596223003" sldId="291"/>
            <ac:grpSpMk id="119" creationId="{EE371972-D057-FD8F-2FE3-8D0366EAEFF4}"/>
          </ac:grpSpMkLst>
        </pc:grpChg>
        <pc:grpChg chg="del">
          <ac:chgData name="Sven Van de Velde" userId="00b08bc3e1e83696" providerId="LiveId" clId="{A25D7637-D0B6-4F5D-BABA-66A05ED2ACB9}" dt="2022-11-03T07:22:10.590" v="3515" actId="478"/>
          <ac:grpSpMkLst>
            <pc:docMk/>
            <pc:sldMk cId="3596223003" sldId="291"/>
            <ac:grpSpMk id="122" creationId="{2FEE505E-76E2-2050-EE8E-B95352918F0F}"/>
          </ac:grpSpMkLst>
        </pc:grpChg>
        <pc:grpChg chg="del">
          <ac:chgData name="Sven Van de Velde" userId="00b08bc3e1e83696" providerId="LiveId" clId="{A25D7637-D0B6-4F5D-BABA-66A05ED2ACB9}" dt="2022-11-03T07:22:10.590" v="3515" actId="478"/>
          <ac:grpSpMkLst>
            <pc:docMk/>
            <pc:sldMk cId="3596223003" sldId="291"/>
            <ac:grpSpMk id="125" creationId="{D370A350-1F18-96BC-9E23-DB22D7E718C3}"/>
          </ac:grpSpMkLst>
        </pc:grpChg>
        <pc:grpChg chg="del">
          <ac:chgData name="Sven Van de Velde" userId="00b08bc3e1e83696" providerId="LiveId" clId="{A25D7637-D0B6-4F5D-BABA-66A05ED2ACB9}" dt="2022-11-03T07:22:10.590" v="3515" actId="478"/>
          <ac:grpSpMkLst>
            <pc:docMk/>
            <pc:sldMk cId="3596223003" sldId="291"/>
            <ac:grpSpMk id="899" creationId="{8EE37136-BA54-20A6-BD9D-E5C911F1E693}"/>
          </ac:grpSpMkLst>
        </pc:grpChg>
        <pc:grpChg chg="del">
          <ac:chgData name="Sven Van de Velde" userId="00b08bc3e1e83696" providerId="LiveId" clId="{A25D7637-D0B6-4F5D-BABA-66A05ED2ACB9}" dt="2022-11-03T07:22:10.590" v="3515" actId="478"/>
          <ac:grpSpMkLst>
            <pc:docMk/>
            <pc:sldMk cId="3596223003" sldId="291"/>
            <ac:grpSpMk id="902" creationId="{652EB252-211D-033C-E9B4-E51B329DDE08}"/>
          </ac:grpSpMkLst>
        </pc:grpChg>
        <pc:grpChg chg="add mod">
          <ac:chgData name="Sven Van de Velde" userId="00b08bc3e1e83696" providerId="LiveId" clId="{A25D7637-D0B6-4F5D-BABA-66A05ED2ACB9}" dt="2022-11-03T08:07:47.867" v="5474" actId="1038"/>
          <ac:grpSpMkLst>
            <pc:docMk/>
            <pc:sldMk cId="3596223003" sldId="291"/>
            <ac:grpSpMk id="905" creationId="{574D6674-2D85-D55A-F777-0D85CB90525D}"/>
          </ac:grpSpMkLst>
        </pc:grpChg>
        <pc:grpChg chg="del">
          <ac:chgData name="Sven Van de Velde" userId="00b08bc3e1e83696" providerId="LiveId" clId="{A25D7637-D0B6-4F5D-BABA-66A05ED2ACB9}" dt="2022-11-03T07:22:10.590" v="3515" actId="478"/>
          <ac:grpSpMkLst>
            <pc:docMk/>
            <pc:sldMk cId="3596223003" sldId="291"/>
            <ac:grpSpMk id="908" creationId="{5EC0E9C9-84B5-D50E-6B33-666F6B1DCF0E}"/>
          </ac:grpSpMkLst>
        </pc:grpChg>
        <pc:grpChg chg="add del mod">
          <ac:chgData name="Sven Van de Velde" userId="00b08bc3e1e83696" providerId="LiveId" clId="{A25D7637-D0B6-4F5D-BABA-66A05ED2ACB9}" dt="2022-11-03T07:24:21.810" v="3658" actId="478"/>
          <ac:grpSpMkLst>
            <pc:docMk/>
            <pc:sldMk cId="3596223003" sldId="291"/>
            <ac:grpSpMk id="911" creationId="{EB8FE009-BF03-1489-2D3C-713D2BC8B9A4}"/>
          </ac:grpSpMkLst>
        </pc:grpChg>
        <pc:grpChg chg="del">
          <ac:chgData name="Sven Van de Velde" userId="00b08bc3e1e83696" providerId="LiveId" clId="{A25D7637-D0B6-4F5D-BABA-66A05ED2ACB9}" dt="2022-11-03T07:22:10.590" v="3515" actId="478"/>
          <ac:grpSpMkLst>
            <pc:docMk/>
            <pc:sldMk cId="3596223003" sldId="291"/>
            <ac:grpSpMk id="912" creationId="{00D2A421-01F1-2471-2EAB-B7949028C528}"/>
          </ac:grpSpMkLst>
        </pc:grpChg>
        <pc:grpChg chg="del">
          <ac:chgData name="Sven Van de Velde" userId="00b08bc3e1e83696" providerId="LiveId" clId="{A25D7637-D0B6-4F5D-BABA-66A05ED2ACB9}" dt="2022-11-03T07:22:10.590" v="3515" actId="478"/>
          <ac:grpSpMkLst>
            <pc:docMk/>
            <pc:sldMk cId="3596223003" sldId="291"/>
            <ac:grpSpMk id="915" creationId="{C9FDE3AA-1CF1-3D5A-FA33-2842F761844A}"/>
          </ac:grpSpMkLst>
        </pc:grpChg>
        <pc:grpChg chg="del">
          <ac:chgData name="Sven Van de Velde" userId="00b08bc3e1e83696" providerId="LiveId" clId="{A25D7637-D0B6-4F5D-BABA-66A05ED2ACB9}" dt="2022-11-03T07:22:10.590" v="3515" actId="478"/>
          <ac:grpSpMkLst>
            <pc:docMk/>
            <pc:sldMk cId="3596223003" sldId="291"/>
            <ac:grpSpMk id="918" creationId="{F906D648-8A73-F07F-4620-D1B86D983CEF}"/>
          </ac:grpSpMkLst>
        </pc:grpChg>
        <pc:grpChg chg="del">
          <ac:chgData name="Sven Van de Velde" userId="00b08bc3e1e83696" providerId="LiveId" clId="{A25D7637-D0B6-4F5D-BABA-66A05ED2ACB9}" dt="2022-11-03T07:22:10.590" v="3515" actId="478"/>
          <ac:grpSpMkLst>
            <pc:docMk/>
            <pc:sldMk cId="3596223003" sldId="291"/>
            <ac:grpSpMk id="921" creationId="{CD45DDC5-2ECD-F307-69E1-414311BCDE5C}"/>
          </ac:grpSpMkLst>
        </pc:grpChg>
        <pc:grpChg chg="add mod">
          <ac:chgData name="Sven Van de Velde" userId="00b08bc3e1e83696" providerId="LiveId" clId="{A25D7637-D0B6-4F5D-BABA-66A05ED2ACB9}" dt="2022-11-03T08:07:59.892" v="5489" actId="1038"/>
          <ac:grpSpMkLst>
            <pc:docMk/>
            <pc:sldMk cId="3596223003" sldId="291"/>
            <ac:grpSpMk id="927" creationId="{51450AF0-3132-23F4-A0FF-2ECC007D1934}"/>
          </ac:grpSpMkLst>
        </pc:grpChg>
        <pc:grpChg chg="add mod">
          <ac:chgData name="Sven Van de Velde" userId="00b08bc3e1e83696" providerId="LiveId" clId="{A25D7637-D0B6-4F5D-BABA-66A05ED2ACB9}" dt="2022-11-03T08:07:47.867" v="5474" actId="1038"/>
          <ac:grpSpMkLst>
            <pc:docMk/>
            <pc:sldMk cId="3596223003" sldId="291"/>
            <ac:grpSpMk id="931" creationId="{B8FE572A-2548-3547-4FEA-A07FD215DF41}"/>
          </ac:grpSpMkLst>
        </pc:grpChg>
        <pc:grpChg chg="del">
          <ac:chgData name="Sven Van de Velde" userId="00b08bc3e1e83696" providerId="LiveId" clId="{A25D7637-D0B6-4F5D-BABA-66A05ED2ACB9}" dt="2022-11-03T07:22:10.590" v="3515" actId="478"/>
          <ac:grpSpMkLst>
            <pc:docMk/>
            <pc:sldMk cId="3596223003" sldId="291"/>
            <ac:grpSpMk id="933" creationId="{DC20BB31-7A18-CAAC-11FC-448991488B66}"/>
          </ac:grpSpMkLst>
        </pc:grpChg>
        <pc:grpChg chg="del">
          <ac:chgData name="Sven Van de Velde" userId="00b08bc3e1e83696" providerId="LiveId" clId="{A25D7637-D0B6-4F5D-BABA-66A05ED2ACB9}" dt="2022-11-03T07:22:10.590" v="3515" actId="478"/>
          <ac:grpSpMkLst>
            <pc:docMk/>
            <pc:sldMk cId="3596223003" sldId="291"/>
            <ac:grpSpMk id="938" creationId="{ADE99890-0E4E-AFDF-0C8F-F1E59898BB8D}"/>
          </ac:grpSpMkLst>
        </pc:grpChg>
        <pc:grpChg chg="del">
          <ac:chgData name="Sven Van de Velde" userId="00b08bc3e1e83696" providerId="LiveId" clId="{A25D7637-D0B6-4F5D-BABA-66A05ED2ACB9}" dt="2022-11-03T07:22:10.590" v="3515" actId="478"/>
          <ac:grpSpMkLst>
            <pc:docMk/>
            <pc:sldMk cId="3596223003" sldId="291"/>
            <ac:grpSpMk id="944" creationId="{1EEFDD37-D3BD-E546-8054-B0B48ABD75E7}"/>
          </ac:grpSpMkLst>
        </pc:grpChg>
        <pc:grpChg chg="del">
          <ac:chgData name="Sven Van de Velde" userId="00b08bc3e1e83696" providerId="LiveId" clId="{A25D7637-D0B6-4F5D-BABA-66A05ED2ACB9}" dt="2022-11-03T07:22:10.590" v="3515" actId="478"/>
          <ac:grpSpMkLst>
            <pc:docMk/>
            <pc:sldMk cId="3596223003" sldId="291"/>
            <ac:grpSpMk id="948" creationId="{1D2C2CCF-14EA-029D-70CE-E2D247BB4E67}"/>
          </ac:grpSpMkLst>
        </pc:grpChg>
        <pc:grpChg chg="del">
          <ac:chgData name="Sven Van de Velde" userId="00b08bc3e1e83696" providerId="LiveId" clId="{A25D7637-D0B6-4F5D-BABA-66A05ED2ACB9}" dt="2022-11-03T07:22:10.590" v="3515" actId="478"/>
          <ac:grpSpMkLst>
            <pc:docMk/>
            <pc:sldMk cId="3596223003" sldId="291"/>
            <ac:grpSpMk id="951" creationId="{6E028DF2-D5BF-BDBF-F663-4751D46DFE9D}"/>
          </ac:grpSpMkLst>
        </pc:grpChg>
        <pc:grpChg chg="del">
          <ac:chgData name="Sven Van de Velde" userId="00b08bc3e1e83696" providerId="LiveId" clId="{A25D7637-D0B6-4F5D-BABA-66A05ED2ACB9}" dt="2022-11-03T07:22:10.590" v="3515" actId="478"/>
          <ac:grpSpMkLst>
            <pc:docMk/>
            <pc:sldMk cId="3596223003" sldId="291"/>
            <ac:grpSpMk id="954" creationId="{EC504326-C992-D84B-FBEC-A25AE8D6ED22}"/>
          </ac:grpSpMkLst>
        </pc:grpChg>
        <pc:grpChg chg="del">
          <ac:chgData name="Sven Van de Velde" userId="00b08bc3e1e83696" providerId="LiveId" clId="{A25D7637-D0B6-4F5D-BABA-66A05ED2ACB9}" dt="2022-11-03T07:22:10.590" v="3515" actId="478"/>
          <ac:grpSpMkLst>
            <pc:docMk/>
            <pc:sldMk cId="3596223003" sldId="291"/>
            <ac:grpSpMk id="957" creationId="{8304DFE7-0538-19B2-B4A5-6D013030D50D}"/>
          </ac:grpSpMkLst>
        </pc:grpChg>
        <pc:grpChg chg="del">
          <ac:chgData name="Sven Van de Velde" userId="00b08bc3e1e83696" providerId="LiveId" clId="{A25D7637-D0B6-4F5D-BABA-66A05ED2ACB9}" dt="2022-11-03T07:22:10.590" v="3515" actId="478"/>
          <ac:grpSpMkLst>
            <pc:docMk/>
            <pc:sldMk cId="3596223003" sldId="291"/>
            <ac:grpSpMk id="962" creationId="{8A54152F-8D02-FBA7-DEA0-5035BFB3DC4E}"/>
          </ac:grpSpMkLst>
        </pc:grpChg>
        <pc:grpChg chg="del">
          <ac:chgData name="Sven Van de Velde" userId="00b08bc3e1e83696" providerId="LiveId" clId="{A25D7637-D0B6-4F5D-BABA-66A05ED2ACB9}" dt="2022-11-03T07:22:10.590" v="3515" actId="478"/>
          <ac:grpSpMkLst>
            <pc:docMk/>
            <pc:sldMk cId="3596223003" sldId="291"/>
            <ac:grpSpMk id="966" creationId="{A91B0C14-C7E2-EA24-D599-1B7DB626B2D3}"/>
          </ac:grpSpMkLst>
        </pc:grpChg>
        <pc:grpChg chg="del">
          <ac:chgData name="Sven Van de Velde" userId="00b08bc3e1e83696" providerId="LiveId" clId="{A25D7637-D0B6-4F5D-BABA-66A05ED2ACB9}" dt="2022-11-03T07:22:10.590" v="3515" actId="478"/>
          <ac:grpSpMkLst>
            <pc:docMk/>
            <pc:sldMk cId="3596223003" sldId="291"/>
            <ac:grpSpMk id="969" creationId="{62AAC955-E779-9B9F-F67E-0F88239C46CC}"/>
          </ac:grpSpMkLst>
        </pc:grpChg>
        <pc:grpChg chg="add mod">
          <ac:chgData name="Sven Van de Velde" userId="00b08bc3e1e83696" providerId="LiveId" clId="{A25D7637-D0B6-4F5D-BABA-66A05ED2ACB9}" dt="2022-11-03T08:07:47.867" v="5474" actId="1038"/>
          <ac:grpSpMkLst>
            <pc:docMk/>
            <pc:sldMk cId="3596223003" sldId="291"/>
            <ac:grpSpMk id="972" creationId="{182E0B41-7D88-0656-097E-1DD7BA50E03E}"/>
          </ac:grpSpMkLst>
        </pc:grpChg>
        <pc:grpChg chg="add mod">
          <ac:chgData name="Sven Van de Velde" userId="00b08bc3e1e83696" providerId="LiveId" clId="{A25D7637-D0B6-4F5D-BABA-66A05ED2ACB9}" dt="2022-11-03T08:07:47.867" v="5474" actId="1038"/>
          <ac:grpSpMkLst>
            <pc:docMk/>
            <pc:sldMk cId="3596223003" sldId="291"/>
            <ac:grpSpMk id="976" creationId="{ABDAD3B7-C7FE-0151-C8BA-67F157D08703}"/>
          </ac:grpSpMkLst>
        </pc:grpChg>
        <pc:grpChg chg="del">
          <ac:chgData name="Sven Van de Velde" userId="00b08bc3e1e83696" providerId="LiveId" clId="{A25D7637-D0B6-4F5D-BABA-66A05ED2ACB9}" dt="2022-11-03T07:22:10.590" v="3515" actId="478"/>
          <ac:grpSpMkLst>
            <pc:docMk/>
            <pc:sldMk cId="3596223003" sldId="291"/>
            <ac:grpSpMk id="977" creationId="{FDDF5B5A-6795-2588-86EC-FE9754D68ACC}"/>
          </ac:grpSpMkLst>
        </pc:grpChg>
        <pc:grpChg chg="del">
          <ac:chgData name="Sven Van de Velde" userId="00b08bc3e1e83696" providerId="LiveId" clId="{A25D7637-D0B6-4F5D-BABA-66A05ED2ACB9}" dt="2022-11-03T07:22:10.590" v="3515" actId="478"/>
          <ac:grpSpMkLst>
            <pc:docMk/>
            <pc:sldMk cId="3596223003" sldId="291"/>
            <ac:grpSpMk id="982" creationId="{A70E7B81-B8AC-A0BA-082A-482AE1C418F1}"/>
          </ac:grpSpMkLst>
        </pc:grpChg>
        <pc:grpChg chg="del">
          <ac:chgData name="Sven Van de Velde" userId="00b08bc3e1e83696" providerId="LiveId" clId="{A25D7637-D0B6-4F5D-BABA-66A05ED2ACB9}" dt="2022-11-03T07:22:10.590" v="3515" actId="478"/>
          <ac:grpSpMkLst>
            <pc:docMk/>
            <pc:sldMk cId="3596223003" sldId="291"/>
            <ac:grpSpMk id="986" creationId="{DEDDAC69-0696-833B-E251-7190A0ED2B41}"/>
          </ac:grpSpMkLst>
        </pc:grpChg>
        <pc:grpChg chg="add mod">
          <ac:chgData name="Sven Van de Velde" userId="00b08bc3e1e83696" providerId="LiveId" clId="{A25D7637-D0B6-4F5D-BABA-66A05ED2ACB9}" dt="2022-11-03T08:07:47.867" v="5474" actId="1038"/>
          <ac:grpSpMkLst>
            <pc:docMk/>
            <pc:sldMk cId="3596223003" sldId="291"/>
            <ac:grpSpMk id="991" creationId="{F02717AF-07F2-4678-C69A-861BA3D120DF}"/>
          </ac:grpSpMkLst>
        </pc:grpChg>
        <pc:grpChg chg="del">
          <ac:chgData name="Sven Van de Velde" userId="00b08bc3e1e83696" providerId="LiveId" clId="{A25D7637-D0B6-4F5D-BABA-66A05ED2ACB9}" dt="2022-11-03T07:22:10.590" v="3515" actId="478"/>
          <ac:grpSpMkLst>
            <pc:docMk/>
            <pc:sldMk cId="3596223003" sldId="291"/>
            <ac:grpSpMk id="992" creationId="{A7684C04-A016-D2EC-E9B1-C4B7784A6374}"/>
          </ac:grpSpMkLst>
        </pc:grpChg>
        <pc:grpChg chg="del">
          <ac:chgData name="Sven Van de Velde" userId="00b08bc3e1e83696" providerId="LiveId" clId="{A25D7637-D0B6-4F5D-BABA-66A05ED2ACB9}" dt="2022-11-03T07:22:10.590" v="3515" actId="478"/>
          <ac:grpSpMkLst>
            <pc:docMk/>
            <pc:sldMk cId="3596223003" sldId="291"/>
            <ac:grpSpMk id="995" creationId="{6237AC1A-83EA-0657-2B4A-C23E508355E7}"/>
          </ac:grpSpMkLst>
        </pc:grpChg>
        <pc:grpChg chg="del">
          <ac:chgData name="Sven Van de Velde" userId="00b08bc3e1e83696" providerId="LiveId" clId="{A25D7637-D0B6-4F5D-BABA-66A05ED2ACB9}" dt="2022-11-03T07:22:10.590" v="3515" actId="478"/>
          <ac:grpSpMkLst>
            <pc:docMk/>
            <pc:sldMk cId="3596223003" sldId="291"/>
            <ac:grpSpMk id="998" creationId="{6C0B2AF5-60CB-4E8E-86EE-08E4B307D6C0}"/>
          </ac:grpSpMkLst>
        </pc:grpChg>
        <pc:grpChg chg="del">
          <ac:chgData name="Sven Van de Velde" userId="00b08bc3e1e83696" providerId="LiveId" clId="{A25D7637-D0B6-4F5D-BABA-66A05ED2ACB9}" dt="2022-11-03T07:22:10.590" v="3515" actId="478"/>
          <ac:grpSpMkLst>
            <pc:docMk/>
            <pc:sldMk cId="3596223003" sldId="291"/>
            <ac:grpSpMk id="1001" creationId="{D3E274B9-9FB3-C4A3-0FBA-DB04FF8FE82E}"/>
          </ac:grpSpMkLst>
        </pc:grpChg>
        <pc:grpChg chg="del">
          <ac:chgData name="Sven Van de Velde" userId="00b08bc3e1e83696" providerId="LiveId" clId="{A25D7637-D0B6-4F5D-BABA-66A05ED2ACB9}" dt="2022-11-03T07:22:10.590" v="3515" actId="478"/>
          <ac:grpSpMkLst>
            <pc:docMk/>
            <pc:sldMk cId="3596223003" sldId="291"/>
            <ac:grpSpMk id="1004" creationId="{8F03D831-3AC6-F5B0-0F36-B6F94C24BCCC}"/>
          </ac:grpSpMkLst>
        </pc:grpChg>
        <pc:grpChg chg="add mod">
          <ac:chgData name="Sven Van de Velde" userId="00b08bc3e1e83696" providerId="LiveId" clId="{A25D7637-D0B6-4F5D-BABA-66A05ED2ACB9}" dt="2022-11-03T08:07:47.867" v="5474" actId="1038"/>
          <ac:grpSpMkLst>
            <pc:docMk/>
            <pc:sldMk cId="3596223003" sldId="291"/>
            <ac:grpSpMk id="1009" creationId="{CF3E819B-54A5-897F-93EE-F3D4B9018BD9}"/>
          </ac:grpSpMkLst>
        </pc:grpChg>
        <pc:grpChg chg="del">
          <ac:chgData name="Sven Van de Velde" userId="00b08bc3e1e83696" providerId="LiveId" clId="{A25D7637-D0B6-4F5D-BABA-66A05ED2ACB9}" dt="2022-11-03T07:22:10.590" v="3515" actId="478"/>
          <ac:grpSpMkLst>
            <pc:docMk/>
            <pc:sldMk cId="3596223003" sldId="291"/>
            <ac:grpSpMk id="1010" creationId="{E6FD8A10-8286-C004-E265-A4F973E4B062}"/>
          </ac:grpSpMkLst>
        </pc:grpChg>
        <pc:grpChg chg="del">
          <ac:chgData name="Sven Van de Velde" userId="00b08bc3e1e83696" providerId="LiveId" clId="{A25D7637-D0B6-4F5D-BABA-66A05ED2ACB9}" dt="2022-11-03T07:22:10.590" v="3515" actId="478"/>
          <ac:grpSpMkLst>
            <pc:docMk/>
            <pc:sldMk cId="3596223003" sldId="291"/>
            <ac:grpSpMk id="1015" creationId="{9DE22BC5-172F-3A92-9140-A9FFBE39DFCF}"/>
          </ac:grpSpMkLst>
        </pc:grpChg>
        <pc:grpChg chg="del">
          <ac:chgData name="Sven Van de Velde" userId="00b08bc3e1e83696" providerId="LiveId" clId="{A25D7637-D0B6-4F5D-BABA-66A05ED2ACB9}" dt="2022-11-03T07:22:10.590" v="3515" actId="478"/>
          <ac:grpSpMkLst>
            <pc:docMk/>
            <pc:sldMk cId="3596223003" sldId="291"/>
            <ac:grpSpMk id="1019" creationId="{C76BD8A1-18C4-99A3-2B5D-4BBBBE32ACEF}"/>
          </ac:grpSpMkLst>
        </pc:grpChg>
        <pc:grpChg chg="del">
          <ac:chgData name="Sven Van de Velde" userId="00b08bc3e1e83696" providerId="LiveId" clId="{A25D7637-D0B6-4F5D-BABA-66A05ED2ACB9}" dt="2022-11-03T07:22:10.590" v="3515" actId="478"/>
          <ac:grpSpMkLst>
            <pc:docMk/>
            <pc:sldMk cId="3596223003" sldId="291"/>
            <ac:grpSpMk id="1022" creationId="{1F9F817C-A697-298B-2869-54FE925C6CF8}"/>
          </ac:grpSpMkLst>
        </pc:grpChg>
        <pc:grpChg chg="del">
          <ac:chgData name="Sven Van de Velde" userId="00b08bc3e1e83696" providerId="LiveId" clId="{A25D7637-D0B6-4F5D-BABA-66A05ED2ACB9}" dt="2022-11-03T07:22:10.590" v="3515" actId="478"/>
          <ac:grpSpMkLst>
            <pc:docMk/>
            <pc:sldMk cId="3596223003" sldId="291"/>
            <ac:grpSpMk id="1025" creationId="{7EBD58EF-2426-9726-D100-F96838964D82}"/>
          </ac:grpSpMkLst>
        </pc:grpChg>
        <pc:grpChg chg="add del mod">
          <ac:chgData name="Sven Van de Velde" userId="00b08bc3e1e83696" providerId="LiveId" clId="{A25D7637-D0B6-4F5D-BABA-66A05ED2ACB9}" dt="2022-11-03T07:27:11.543" v="3707" actId="478"/>
          <ac:grpSpMkLst>
            <pc:docMk/>
            <pc:sldMk cId="3596223003" sldId="291"/>
            <ac:grpSpMk id="1030" creationId="{5B50133B-9DBE-BE70-71A5-91F1928E783C}"/>
          </ac:grpSpMkLst>
        </pc:grpChg>
        <pc:grpChg chg="del">
          <ac:chgData name="Sven Van de Velde" userId="00b08bc3e1e83696" providerId="LiveId" clId="{A25D7637-D0B6-4F5D-BABA-66A05ED2ACB9}" dt="2022-11-03T07:22:10.590" v="3515" actId="478"/>
          <ac:grpSpMkLst>
            <pc:docMk/>
            <pc:sldMk cId="3596223003" sldId="291"/>
            <ac:grpSpMk id="1031" creationId="{B7819C40-8CFD-3C12-6363-6E1AE0BC2CC0}"/>
          </ac:grpSpMkLst>
        </pc:grpChg>
        <pc:grpChg chg="del">
          <ac:chgData name="Sven Van de Velde" userId="00b08bc3e1e83696" providerId="LiveId" clId="{A25D7637-D0B6-4F5D-BABA-66A05ED2ACB9}" dt="2022-11-03T07:22:10.590" v="3515" actId="478"/>
          <ac:grpSpMkLst>
            <pc:docMk/>
            <pc:sldMk cId="3596223003" sldId="291"/>
            <ac:grpSpMk id="1034" creationId="{F7392859-F4A3-8056-C483-2158D1A725F4}"/>
          </ac:grpSpMkLst>
        </pc:grpChg>
        <pc:grpChg chg="del">
          <ac:chgData name="Sven Van de Velde" userId="00b08bc3e1e83696" providerId="LiveId" clId="{A25D7637-D0B6-4F5D-BABA-66A05ED2ACB9}" dt="2022-11-03T07:22:10.590" v="3515" actId="478"/>
          <ac:grpSpMkLst>
            <pc:docMk/>
            <pc:sldMk cId="3596223003" sldId="291"/>
            <ac:grpSpMk id="1037" creationId="{F29AEFAA-FAE8-D05C-C368-B08757B27EF5}"/>
          </ac:grpSpMkLst>
        </pc:grpChg>
        <pc:grpChg chg="del">
          <ac:chgData name="Sven Van de Velde" userId="00b08bc3e1e83696" providerId="LiveId" clId="{A25D7637-D0B6-4F5D-BABA-66A05ED2ACB9}" dt="2022-11-03T07:22:10.590" v="3515" actId="478"/>
          <ac:grpSpMkLst>
            <pc:docMk/>
            <pc:sldMk cId="3596223003" sldId="291"/>
            <ac:grpSpMk id="1040" creationId="{CA5A5402-C308-2D46-6735-3E42D281839C}"/>
          </ac:grpSpMkLst>
        </pc:grpChg>
        <pc:grpChg chg="mod">
          <ac:chgData name="Sven Van de Velde" userId="00b08bc3e1e83696" providerId="LiveId" clId="{A25D7637-D0B6-4F5D-BABA-66A05ED2ACB9}" dt="2022-11-03T08:07:47.867" v="5474" actId="1038"/>
          <ac:grpSpMkLst>
            <pc:docMk/>
            <pc:sldMk cId="3596223003" sldId="291"/>
            <ac:grpSpMk id="1048" creationId="{84E8710A-58C9-AA1B-B725-A1C37F9FC712}"/>
          </ac:grpSpMkLst>
        </pc:grpChg>
        <pc:grpChg chg="mod">
          <ac:chgData name="Sven Van de Velde" userId="00b08bc3e1e83696" providerId="LiveId" clId="{A25D7637-D0B6-4F5D-BABA-66A05ED2ACB9}" dt="2022-11-03T08:07:47.867" v="5474" actId="1038"/>
          <ac:grpSpMkLst>
            <pc:docMk/>
            <pc:sldMk cId="3596223003" sldId="291"/>
            <ac:grpSpMk id="1052" creationId="{055D1DDA-8526-2617-4C24-A04D1E2E607A}"/>
          </ac:grpSpMkLst>
        </pc:grpChg>
        <pc:grpChg chg="add mod">
          <ac:chgData name="Sven Van de Velde" userId="00b08bc3e1e83696" providerId="LiveId" clId="{A25D7637-D0B6-4F5D-BABA-66A05ED2ACB9}" dt="2022-11-03T08:07:59.892" v="5489" actId="1038"/>
          <ac:grpSpMkLst>
            <pc:docMk/>
            <pc:sldMk cId="3596223003" sldId="291"/>
            <ac:grpSpMk id="1055" creationId="{3144F0D2-EDF7-F0F3-35AC-56EB71C34DA2}"/>
          </ac:grpSpMkLst>
        </pc:grpChg>
        <pc:grpChg chg="mod">
          <ac:chgData name="Sven Van de Velde" userId="00b08bc3e1e83696" providerId="LiveId" clId="{A25D7637-D0B6-4F5D-BABA-66A05ED2ACB9}" dt="2022-11-03T08:07:47.867" v="5474" actId="1038"/>
          <ac:grpSpMkLst>
            <pc:docMk/>
            <pc:sldMk cId="3596223003" sldId="291"/>
            <ac:grpSpMk id="1058" creationId="{8F8766A7-95D0-2777-E543-CEBF8EEA06DC}"/>
          </ac:grpSpMkLst>
        </pc:grpChg>
        <pc:grpChg chg="mod">
          <ac:chgData name="Sven Van de Velde" userId="00b08bc3e1e83696" providerId="LiveId" clId="{A25D7637-D0B6-4F5D-BABA-66A05ED2ACB9}" dt="2022-11-03T08:07:47.867" v="5474" actId="1038"/>
          <ac:grpSpMkLst>
            <pc:docMk/>
            <pc:sldMk cId="3596223003" sldId="291"/>
            <ac:grpSpMk id="1061" creationId="{86989B25-0D1D-D845-A4DC-428E9016CB91}"/>
          </ac:grpSpMkLst>
        </pc:grpChg>
        <pc:grpChg chg="mod">
          <ac:chgData name="Sven Van de Velde" userId="00b08bc3e1e83696" providerId="LiveId" clId="{A25D7637-D0B6-4F5D-BABA-66A05ED2ACB9}" dt="2022-11-03T08:07:47.867" v="5474" actId="1038"/>
          <ac:grpSpMkLst>
            <pc:docMk/>
            <pc:sldMk cId="3596223003" sldId="291"/>
            <ac:grpSpMk id="1064" creationId="{33C9E5D0-D79F-FD76-01E4-B572284EDDCB}"/>
          </ac:grpSpMkLst>
        </pc:grpChg>
        <pc:grpChg chg="mod">
          <ac:chgData name="Sven Van de Velde" userId="00b08bc3e1e83696" providerId="LiveId" clId="{A25D7637-D0B6-4F5D-BABA-66A05ED2ACB9}" dt="2022-11-03T08:07:47.867" v="5474" actId="1038"/>
          <ac:grpSpMkLst>
            <pc:docMk/>
            <pc:sldMk cId="3596223003" sldId="291"/>
            <ac:grpSpMk id="1067" creationId="{A48EA0D5-B8FD-84FB-ED1D-733F8AC87B75}"/>
          </ac:grpSpMkLst>
        </pc:grpChg>
        <pc:grpChg chg="mod">
          <ac:chgData name="Sven Van de Velde" userId="00b08bc3e1e83696" providerId="LiveId" clId="{A25D7637-D0B6-4F5D-BABA-66A05ED2ACB9}" dt="2022-11-03T08:07:47.867" v="5474" actId="1038"/>
          <ac:grpSpMkLst>
            <pc:docMk/>
            <pc:sldMk cId="3596223003" sldId="291"/>
            <ac:grpSpMk id="1070" creationId="{8E467E27-D8A6-174B-F4FF-A2FC93C0F458}"/>
          </ac:grpSpMkLst>
        </pc:grpChg>
        <pc:grpChg chg="add mod">
          <ac:chgData name="Sven Van de Velde" userId="00b08bc3e1e83696" providerId="LiveId" clId="{A25D7637-D0B6-4F5D-BABA-66A05ED2ACB9}" dt="2022-11-03T08:07:47.867" v="5474" actId="1038"/>
          <ac:grpSpMkLst>
            <pc:docMk/>
            <pc:sldMk cId="3596223003" sldId="291"/>
            <ac:grpSpMk id="1073" creationId="{DDFABB72-FF8A-7130-31DB-67BCEFF3873E}"/>
          </ac:grpSpMkLst>
        </pc:grpChg>
        <pc:grpChg chg="del mod">
          <ac:chgData name="Sven Van de Velde" userId="00b08bc3e1e83696" providerId="LiveId" clId="{A25D7637-D0B6-4F5D-BABA-66A05ED2ACB9}" dt="2022-11-03T07:33:30.355" v="3834" actId="478"/>
          <ac:grpSpMkLst>
            <pc:docMk/>
            <pc:sldMk cId="3596223003" sldId="291"/>
            <ac:grpSpMk id="1074" creationId="{EECFA80B-DC08-6F05-53F6-B709F48527CC}"/>
          </ac:grpSpMkLst>
        </pc:grpChg>
        <pc:grpChg chg="mod">
          <ac:chgData name="Sven Van de Velde" userId="00b08bc3e1e83696" providerId="LiveId" clId="{A25D7637-D0B6-4F5D-BABA-66A05ED2ACB9}" dt="2022-11-03T08:07:47.867" v="5474" actId="1038"/>
          <ac:grpSpMkLst>
            <pc:docMk/>
            <pc:sldMk cId="3596223003" sldId="291"/>
            <ac:grpSpMk id="1080" creationId="{4E5017AE-3ABA-4022-892B-845E971E776A}"/>
          </ac:grpSpMkLst>
        </pc:grpChg>
        <pc:grpChg chg="add mod">
          <ac:chgData name="Sven Van de Velde" userId="00b08bc3e1e83696" providerId="LiveId" clId="{A25D7637-D0B6-4F5D-BABA-66A05ED2ACB9}" dt="2022-11-03T08:07:47.867" v="5474" actId="1038"/>
          <ac:grpSpMkLst>
            <pc:docMk/>
            <pc:sldMk cId="3596223003" sldId="291"/>
            <ac:grpSpMk id="1084" creationId="{A11C6F61-1BE0-D753-FE7B-66C9A5635437}"/>
          </ac:grpSpMkLst>
        </pc:grpChg>
        <pc:grpChg chg="add mod">
          <ac:chgData name="Sven Van de Velde" userId="00b08bc3e1e83696" providerId="LiveId" clId="{A25D7637-D0B6-4F5D-BABA-66A05ED2ACB9}" dt="2022-11-03T08:07:47.867" v="5474" actId="1038"/>
          <ac:grpSpMkLst>
            <pc:docMk/>
            <pc:sldMk cId="3596223003" sldId="291"/>
            <ac:grpSpMk id="1087" creationId="{05371032-FEA2-7C11-741E-385488FB2F13}"/>
          </ac:grpSpMkLst>
        </pc:grpChg>
        <pc:grpChg chg="add mod">
          <ac:chgData name="Sven Van de Velde" userId="00b08bc3e1e83696" providerId="LiveId" clId="{A25D7637-D0B6-4F5D-BABA-66A05ED2ACB9}" dt="2022-11-03T08:07:47.867" v="5474" actId="1038"/>
          <ac:grpSpMkLst>
            <pc:docMk/>
            <pc:sldMk cId="3596223003" sldId="291"/>
            <ac:grpSpMk id="1092" creationId="{2BCB7CF2-26DE-6152-9E99-047CFC8AF682}"/>
          </ac:grpSpMkLst>
        </pc:grpChg>
        <pc:grpChg chg="add mod">
          <ac:chgData name="Sven Van de Velde" userId="00b08bc3e1e83696" providerId="LiveId" clId="{A25D7637-D0B6-4F5D-BABA-66A05ED2ACB9}" dt="2022-11-03T08:07:47.867" v="5474" actId="1038"/>
          <ac:grpSpMkLst>
            <pc:docMk/>
            <pc:sldMk cId="3596223003" sldId="291"/>
            <ac:grpSpMk id="1096" creationId="{3D322AD1-1EDB-A5A3-3792-F337993E7BC3}"/>
          </ac:grpSpMkLst>
        </pc:grpChg>
        <pc:grpChg chg="add del mod">
          <ac:chgData name="Sven Van de Velde" userId="00b08bc3e1e83696" providerId="LiveId" clId="{A25D7637-D0B6-4F5D-BABA-66A05ED2ACB9}" dt="2022-11-03T07:28:30.558" v="3764" actId="478"/>
          <ac:grpSpMkLst>
            <pc:docMk/>
            <pc:sldMk cId="3596223003" sldId="291"/>
            <ac:grpSpMk id="1099" creationId="{A0C6B6E4-D65E-F1F7-D059-7452ABE62A67}"/>
          </ac:grpSpMkLst>
        </pc:grpChg>
        <pc:grpChg chg="add mod">
          <ac:chgData name="Sven Van de Velde" userId="00b08bc3e1e83696" providerId="LiveId" clId="{A25D7637-D0B6-4F5D-BABA-66A05ED2ACB9}" dt="2022-11-03T08:07:47.867" v="5474" actId="1038"/>
          <ac:grpSpMkLst>
            <pc:docMk/>
            <pc:sldMk cId="3596223003" sldId="291"/>
            <ac:grpSpMk id="1102" creationId="{97167BBA-D7AC-13C9-0071-302EE49D85D3}"/>
          </ac:grpSpMkLst>
        </pc:grpChg>
        <pc:grpChg chg="add mod">
          <ac:chgData name="Sven Van de Velde" userId="00b08bc3e1e83696" providerId="LiveId" clId="{A25D7637-D0B6-4F5D-BABA-66A05ED2ACB9}" dt="2022-11-03T08:07:47.867" v="5474" actId="1038"/>
          <ac:grpSpMkLst>
            <pc:docMk/>
            <pc:sldMk cId="3596223003" sldId="291"/>
            <ac:grpSpMk id="1105" creationId="{26C8977D-4621-ED59-9E14-C6890D4C3BB3}"/>
          </ac:grpSpMkLst>
        </pc:grpChg>
        <pc:grpChg chg="add mod">
          <ac:chgData name="Sven Van de Velde" userId="00b08bc3e1e83696" providerId="LiveId" clId="{A25D7637-D0B6-4F5D-BABA-66A05ED2ACB9}" dt="2022-11-03T08:07:59.892" v="5489" actId="1038"/>
          <ac:grpSpMkLst>
            <pc:docMk/>
            <pc:sldMk cId="3596223003" sldId="291"/>
            <ac:grpSpMk id="1108" creationId="{83DB31E5-BCC6-BA9B-2EB4-FA33FC296310}"/>
          </ac:grpSpMkLst>
        </pc:grpChg>
        <pc:grpChg chg="add mod">
          <ac:chgData name="Sven Van de Velde" userId="00b08bc3e1e83696" providerId="LiveId" clId="{A25D7637-D0B6-4F5D-BABA-66A05ED2ACB9}" dt="2022-11-03T08:07:47.867" v="5474" actId="1038"/>
          <ac:grpSpMkLst>
            <pc:docMk/>
            <pc:sldMk cId="3596223003" sldId="291"/>
            <ac:grpSpMk id="1111" creationId="{DD3D0787-CB61-7F45-43C5-2D37581AE547}"/>
          </ac:grpSpMkLst>
        </pc:grpChg>
        <pc:grpChg chg="add mod">
          <ac:chgData name="Sven Van de Velde" userId="00b08bc3e1e83696" providerId="LiveId" clId="{A25D7637-D0B6-4F5D-BABA-66A05ED2ACB9}" dt="2022-11-03T08:07:47.867" v="5474" actId="1038"/>
          <ac:grpSpMkLst>
            <pc:docMk/>
            <pc:sldMk cId="3596223003" sldId="291"/>
            <ac:grpSpMk id="1114" creationId="{6DCF4733-9F65-5D36-71E8-9303653ABA64}"/>
          </ac:grpSpMkLst>
        </pc:grpChg>
        <pc:grpChg chg="add mod">
          <ac:chgData name="Sven Van de Velde" userId="00b08bc3e1e83696" providerId="LiveId" clId="{A25D7637-D0B6-4F5D-BABA-66A05ED2ACB9}" dt="2022-11-03T08:07:47.867" v="5474" actId="1038"/>
          <ac:grpSpMkLst>
            <pc:docMk/>
            <pc:sldMk cId="3596223003" sldId="291"/>
            <ac:grpSpMk id="1117" creationId="{61A29530-C1EC-6B98-A9B3-9A44BA90422F}"/>
          </ac:grpSpMkLst>
        </pc:grpChg>
        <pc:grpChg chg="add mod">
          <ac:chgData name="Sven Van de Velde" userId="00b08bc3e1e83696" providerId="LiveId" clId="{A25D7637-D0B6-4F5D-BABA-66A05ED2ACB9}" dt="2022-11-03T08:07:47.867" v="5474" actId="1038"/>
          <ac:grpSpMkLst>
            <pc:docMk/>
            <pc:sldMk cId="3596223003" sldId="291"/>
            <ac:grpSpMk id="1123" creationId="{92154D00-963C-0248-9536-FF89AD4598F2}"/>
          </ac:grpSpMkLst>
        </pc:grpChg>
        <pc:grpChg chg="add mod">
          <ac:chgData name="Sven Van de Velde" userId="00b08bc3e1e83696" providerId="LiveId" clId="{A25D7637-D0B6-4F5D-BABA-66A05ED2ACB9}" dt="2022-11-03T08:07:47.867" v="5474" actId="1038"/>
          <ac:grpSpMkLst>
            <pc:docMk/>
            <pc:sldMk cId="3596223003" sldId="291"/>
            <ac:grpSpMk id="1131" creationId="{D473DB08-DAE2-498B-31CA-D881CBC01356}"/>
          </ac:grpSpMkLst>
        </pc:grpChg>
        <pc:grpChg chg="add del mod">
          <ac:chgData name="Sven Van de Velde" userId="00b08bc3e1e83696" providerId="LiveId" clId="{A25D7637-D0B6-4F5D-BABA-66A05ED2ACB9}" dt="2022-11-03T07:29:41.167" v="3795" actId="478"/>
          <ac:grpSpMkLst>
            <pc:docMk/>
            <pc:sldMk cId="3596223003" sldId="291"/>
            <ac:grpSpMk id="1135" creationId="{6DD15641-415F-5FA5-554B-1FEF3B1EEC33}"/>
          </ac:grpSpMkLst>
        </pc:grpChg>
        <pc:grpChg chg="add mod">
          <ac:chgData name="Sven Van de Velde" userId="00b08bc3e1e83696" providerId="LiveId" clId="{A25D7637-D0B6-4F5D-BABA-66A05ED2ACB9}" dt="2022-11-03T08:07:47.867" v="5474" actId="1038"/>
          <ac:grpSpMkLst>
            <pc:docMk/>
            <pc:sldMk cId="3596223003" sldId="291"/>
            <ac:grpSpMk id="1138" creationId="{2852A214-29DB-9B1E-540A-AA55B8BC39CF}"/>
          </ac:grpSpMkLst>
        </pc:grpChg>
        <pc:grpChg chg="add mod">
          <ac:chgData name="Sven Van de Velde" userId="00b08bc3e1e83696" providerId="LiveId" clId="{A25D7637-D0B6-4F5D-BABA-66A05ED2ACB9}" dt="2022-11-03T08:07:47.867" v="5474" actId="1038"/>
          <ac:grpSpMkLst>
            <pc:docMk/>
            <pc:sldMk cId="3596223003" sldId="291"/>
            <ac:grpSpMk id="1141" creationId="{78206F1B-B94D-DB87-0881-5DB34E2C349D}"/>
          </ac:grpSpMkLst>
        </pc:grpChg>
        <pc:grpChg chg="add mod">
          <ac:chgData name="Sven Van de Velde" userId="00b08bc3e1e83696" providerId="LiveId" clId="{A25D7637-D0B6-4F5D-BABA-66A05ED2ACB9}" dt="2022-11-03T08:07:59.892" v="5489" actId="1038"/>
          <ac:grpSpMkLst>
            <pc:docMk/>
            <pc:sldMk cId="3596223003" sldId="291"/>
            <ac:grpSpMk id="1144" creationId="{E71CCC2C-B1C2-2CED-E94B-96D6DE644247}"/>
          </ac:grpSpMkLst>
        </pc:grpChg>
        <pc:grpChg chg="add mod">
          <ac:chgData name="Sven Van de Velde" userId="00b08bc3e1e83696" providerId="LiveId" clId="{A25D7637-D0B6-4F5D-BABA-66A05ED2ACB9}" dt="2022-11-03T08:07:47.867" v="5474" actId="1038"/>
          <ac:grpSpMkLst>
            <pc:docMk/>
            <pc:sldMk cId="3596223003" sldId="291"/>
            <ac:grpSpMk id="1147" creationId="{4BE9DFE0-7E41-74AC-F51A-FF4DFEBEAE26}"/>
          </ac:grpSpMkLst>
        </pc:grpChg>
        <pc:grpChg chg="add mod">
          <ac:chgData name="Sven Van de Velde" userId="00b08bc3e1e83696" providerId="LiveId" clId="{A25D7637-D0B6-4F5D-BABA-66A05ED2ACB9}" dt="2022-11-03T08:07:47.867" v="5474" actId="1038"/>
          <ac:grpSpMkLst>
            <pc:docMk/>
            <pc:sldMk cId="3596223003" sldId="291"/>
            <ac:grpSpMk id="1150" creationId="{F741C308-5B13-A148-979A-010311EF3D47}"/>
          </ac:grpSpMkLst>
        </pc:grpChg>
        <pc:grpChg chg="add mod">
          <ac:chgData name="Sven Van de Velde" userId="00b08bc3e1e83696" providerId="LiveId" clId="{A25D7637-D0B6-4F5D-BABA-66A05ED2ACB9}" dt="2022-11-03T08:07:47.867" v="5474" actId="1038"/>
          <ac:grpSpMkLst>
            <pc:docMk/>
            <pc:sldMk cId="3596223003" sldId="291"/>
            <ac:grpSpMk id="1153" creationId="{B3D2F188-03F9-FE5A-8F4D-C7F46E9D02C7}"/>
          </ac:grpSpMkLst>
        </pc:grpChg>
        <pc:grpChg chg="add mod">
          <ac:chgData name="Sven Van de Velde" userId="00b08bc3e1e83696" providerId="LiveId" clId="{A25D7637-D0B6-4F5D-BABA-66A05ED2ACB9}" dt="2022-11-03T08:07:47.867" v="5474" actId="1038"/>
          <ac:grpSpMkLst>
            <pc:docMk/>
            <pc:sldMk cId="3596223003" sldId="291"/>
            <ac:grpSpMk id="1156" creationId="{D36124D5-3718-8763-CB37-FB36F7F5CA7D}"/>
          </ac:grpSpMkLst>
        </pc:grpChg>
        <pc:grpChg chg="add mod">
          <ac:chgData name="Sven Van de Velde" userId="00b08bc3e1e83696" providerId="LiveId" clId="{A25D7637-D0B6-4F5D-BABA-66A05ED2ACB9}" dt="2022-11-03T08:07:47.867" v="5474" actId="1038"/>
          <ac:grpSpMkLst>
            <pc:docMk/>
            <pc:sldMk cId="3596223003" sldId="291"/>
            <ac:grpSpMk id="1159" creationId="{35143E95-C9CE-ED6A-2380-DA9A9424667D}"/>
          </ac:grpSpMkLst>
        </pc:grpChg>
        <pc:grpChg chg="add mod">
          <ac:chgData name="Sven Van de Velde" userId="00b08bc3e1e83696" providerId="LiveId" clId="{A25D7637-D0B6-4F5D-BABA-66A05ED2ACB9}" dt="2022-11-03T08:08:30.815" v="5494" actId="1076"/>
          <ac:grpSpMkLst>
            <pc:docMk/>
            <pc:sldMk cId="3596223003" sldId="291"/>
            <ac:grpSpMk id="1166" creationId="{2AC5B065-5E18-BCDE-5771-9DC3AD95D7B4}"/>
          </ac:grpSpMkLst>
        </pc:grpChg>
        <pc:cxnChg chg="del mod">
          <ac:chgData name="Sven Van de Velde" userId="00b08bc3e1e83696" providerId="LiveId" clId="{A25D7637-D0B6-4F5D-BABA-66A05ED2ACB9}" dt="2022-11-03T07:22:10.590" v="3515" actId="478"/>
          <ac:cxnSpMkLst>
            <pc:docMk/>
            <pc:sldMk cId="3596223003" sldId="291"/>
            <ac:cxnSpMk id="20" creationId="{7294FB71-D5DC-D59E-2EB5-3D1125998614}"/>
          </ac:cxnSpMkLst>
        </pc:cxnChg>
        <pc:cxnChg chg="del mod">
          <ac:chgData name="Sven Van de Velde" userId="00b08bc3e1e83696" providerId="LiveId" clId="{A25D7637-D0B6-4F5D-BABA-66A05ED2ACB9}" dt="2022-11-03T07:22:10.590" v="3515" actId="478"/>
          <ac:cxnSpMkLst>
            <pc:docMk/>
            <pc:sldMk cId="3596223003" sldId="291"/>
            <ac:cxnSpMk id="40" creationId="{D2CE0841-42A7-9CFE-7F6C-7019F17CD5B5}"/>
          </ac:cxnSpMkLst>
        </pc:cxnChg>
        <pc:cxnChg chg="del mod">
          <ac:chgData name="Sven Van de Velde" userId="00b08bc3e1e83696" providerId="LiveId" clId="{A25D7637-D0B6-4F5D-BABA-66A05ED2ACB9}" dt="2022-11-03T07:22:10.590" v="3515" actId="478"/>
          <ac:cxnSpMkLst>
            <pc:docMk/>
            <pc:sldMk cId="3596223003" sldId="291"/>
            <ac:cxnSpMk id="43" creationId="{D8666CAE-F9F5-9337-3340-60AE08D6A05F}"/>
          </ac:cxnSpMkLst>
        </pc:cxnChg>
        <pc:cxnChg chg="del mod">
          <ac:chgData name="Sven Van de Velde" userId="00b08bc3e1e83696" providerId="LiveId" clId="{A25D7637-D0B6-4F5D-BABA-66A05ED2ACB9}" dt="2022-11-03T07:22:10.590" v="3515" actId="478"/>
          <ac:cxnSpMkLst>
            <pc:docMk/>
            <pc:sldMk cId="3596223003" sldId="291"/>
            <ac:cxnSpMk id="89" creationId="{8660EEF3-14BA-A50F-7C7B-DF7EA14A5B30}"/>
          </ac:cxnSpMkLst>
        </pc:cxnChg>
        <pc:cxnChg chg="add mod">
          <ac:chgData name="Sven Van de Velde" userId="00b08bc3e1e83696" providerId="LiveId" clId="{A25D7637-D0B6-4F5D-BABA-66A05ED2ACB9}" dt="2022-11-03T08:07:59.892" v="5489" actId="1038"/>
          <ac:cxnSpMkLst>
            <pc:docMk/>
            <pc:sldMk cId="3596223003" sldId="291"/>
            <ac:cxnSpMk id="91" creationId="{A3824B70-7E84-3699-ED63-579B723AD578}"/>
          </ac:cxnSpMkLst>
        </pc:cxnChg>
        <pc:cxnChg chg="del mod">
          <ac:chgData name="Sven Van de Velde" userId="00b08bc3e1e83696" providerId="LiveId" clId="{A25D7637-D0B6-4F5D-BABA-66A05ED2ACB9}" dt="2022-11-03T07:22:10.590" v="3515" actId="478"/>
          <ac:cxnSpMkLst>
            <pc:docMk/>
            <pc:sldMk cId="3596223003" sldId="291"/>
            <ac:cxnSpMk id="92" creationId="{9C845557-5B6D-938B-9146-7FD9EDE8703F}"/>
          </ac:cxnSpMkLst>
        </pc:cxnChg>
        <pc:cxnChg chg="del mod">
          <ac:chgData name="Sven Van de Velde" userId="00b08bc3e1e83696" providerId="LiveId" clId="{A25D7637-D0B6-4F5D-BABA-66A05ED2ACB9}" dt="2022-11-03T07:22:10.590" v="3515" actId="478"/>
          <ac:cxnSpMkLst>
            <pc:docMk/>
            <pc:sldMk cId="3596223003" sldId="291"/>
            <ac:cxnSpMk id="924" creationId="{C3D11584-0669-645E-D057-4CB880E63F86}"/>
          </ac:cxnSpMkLst>
        </pc:cxnChg>
        <pc:cxnChg chg="del mod">
          <ac:chgData name="Sven Van de Velde" userId="00b08bc3e1e83696" providerId="LiveId" clId="{A25D7637-D0B6-4F5D-BABA-66A05ED2ACB9}" dt="2022-11-03T07:22:10.590" v="3515" actId="478"/>
          <ac:cxnSpMkLst>
            <pc:docMk/>
            <pc:sldMk cId="3596223003" sldId="291"/>
            <ac:cxnSpMk id="930" creationId="{46B8B6CA-107A-8ED7-071B-58F7D646E256}"/>
          </ac:cxnSpMkLst>
        </pc:cxnChg>
        <pc:cxnChg chg="del mod">
          <ac:chgData name="Sven Van de Velde" userId="00b08bc3e1e83696" providerId="LiveId" clId="{A25D7637-D0B6-4F5D-BABA-66A05ED2ACB9}" dt="2022-11-03T07:22:10.590" v="3515" actId="478"/>
          <ac:cxnSpMkLst>
            <pc:docMk/>
            <pc:sldMk cId="3596223003" sldId="291"/>
            <ac:cxnSpMk id="973" creationId="{E962EDB2-8588-0254-4011-5305EA99EBAC}"/>
          </ac:cxnSpMkLst>
        </pc:cxnChg>
        <pc:cxnChg chg="del mod">
          <ac:chgData name="Sven Van de Velde" userId="00b08bc3e1e83696" providerId="LiveId" clId="{A25D7637-D0B6-4F5D-BABA-66A05ED2ACB9}" dt="2022-11-03T07:22:10.590" v="3515" actId="478"/>
          <ac:cxnSpMkLst>
            <pc:docMk/>
            <pc:sldMk cId="3596223003" sldId="291"/>
            <ac:cxnSpMk id="1043" creationId="{22F3C20F-D152-71BD-F024-D3E70840D37E}"/>
          </ac:cxnSpMkLst>
        </pc:cxnChg>
        <pc:cxnChg chg="del mod">
          <ac:chgData name="Sven Van de Velde" userId="00b08bc3e1e83696" providerId="LiveId" clId="{A25D7637-D0B6-4F5D-BABA-66A05ED2ACB9}" dt="2022-11-03T07:22:10.590" v="3515" actId="478"/>
          <ac:cxnSpMkLst>
            <pc:docMk/>
            <pc:sldMk cId="3596223003" sldId="291"/>
            <ac:cxnSpMk id="1077" creationId="{1BA52AAC-69E4-3FA2-5D9E-695CD48E25B3}"/>
          </ac:cxnSpMkLst>
        </pc:cxnChg>
        <pc:cxnChg chg="del mod">
          <ac:chgData name="Sven Van de Velde" userId="00b08bc3e1e83696" providerId="LiveId" clId="{A25D7637-D0B6-4F5D-BABA-66A05ED2ACB9}" dt="2022-11-03T07:22:10.590" v="3515" actId="478"/>
          <ac:cxnSpMkLst>
            <pc:docMk/>
            <pc:sldMk cId="3596223003" sldId="291"/>
            <ac:cxnSpMk id="1083" creationId="{EAFE1223-8636-4DD7-551F-B298CDBC7EBE}"/>
          </ac:cxnSpMkLst>
        </pc:cxnChg>
        <pc:cxnChg chg="add mod">
          <ac:chgData name="Sven Van de Velde" userId="00b08bc3e1e83696" providerId="LiveId" clId="{A25D7637-D0B6-4F5D-BABA-66A05ED2ACB9}" dt="2022-11-03T08:07:59.892" v="5489" actId="1038"/>
          <ac:cxnSpMkLst>
            <pc:docMk/>
            <pc:sldMk cId="3596223003" sldId="291"/>
            <ac:cxnSpMk id="1120" creationId="{F047655C-FCAD-A676-F2E5-F671189B4ABF}"/>
          </ac:cxnSpMkLst>
        </pc:cxnChg>
        <pc:cxnChg chg="add mod">
          <ac:chgData name="Sven Van de Velde" userId="00b08bc3e1e83696" providerId="LiveId" clId="{A25D7637-D0B6-4F5D-BABA-66A05ED2ACB9}" dt="2022-11-03T08:07:59.892" v="5489" actId="1038"/>
          <ac:cxnSpMkLst>
            <pc:docMk/>
            <pc:sldMk cId="3596223003" sldId="291"/>
            <ac:cxnSpMk id="1126" creationId="{9246C3BF-0DB7-5031-692E-3BCCDE5C8872}"/>
          </ac:cxnSpMkLst>
        </pc:cxnChg>
        <pc:cxnChg chg="add mod">
          <ac:chgData name="Sven Van de Velde" userId="00b08bc3e1e83696" providerId="LiveId" clId="{A25D7637-D0B6-4F5D-BABA-66A05ED2ACB9}" dt="2022-11-03T08:07:59.892" v="5489" actId="1038"/>
          <ac:cxnSpMkLst>
            <pc:docMk/>
            <pc:sldMk cId="3596223003" sldId="291"/>
            <ac:cxnSpMk id="1163" creationId="{4624CECC-D66F-FEA1-F8DD-F383E2F1EA3C}"/>
          </ac:cxnSpMkLst>
        </pc:cxnChg>
      </pc:sldChg>
      <pc:sldMasterChg chg="addSp delSp modSp mod modSldLayout">
        <pc:chgData name="Sven Van de Velde" userId="00b08bc3e1e83696" providerId="LiveId" clId="{A25D7637-D0B6-4F5D-BABA-66A05ED2ACB9}" dt="2022-11-03T11:26:34.031" v="7766" actId="1036"/>
        <pc:sldMasterMkLst>
          <pc:docMk/>
          <pc:sldMasterMk cId="2028034949" sldId="2147483862"/>
        </pc:sldMasterMkLst>
        <pc:spChg chg="mod">
          <ac:chgData name="Sven Van de Velde" userId="00b08bc3e1e83696" providerId="LiveId" clId="{A25D7637-D0B6-4F5D-BABA-66A05ED2ACB9}" dt="2022-11-03T11:26:12.229" v="7758" actId="14100"/>
          <ac:spMkLst>
            <pc:docMk/>
            <pc:sldMasterMk cId="2028034949" sldId="2147483862"/>
            <ac:spMk id="2" creationId="{00000000-0000-0000-0000-000000000000}"/>
          </ac:spMkLst>
        </pc:spChg>
        <pc:spChg chg="mod">
          <ac:chgData name="Sven Van de Velde" userId="00b08bc3e1e83696" providerId="LiveId" clId="{A25D7637-D0B6-4F5D-BABA-66A05ED2ACB9}" dt="2022-11-03T11:26:16.250" v="7759" actId="14100"/>
          <ac:spMkLst>
            <pc:docMk/>
            <pc:sldMasterMk cId="2028034949" sldId="2147483862"/>
            <ac:spMk id="3"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4"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5" creationId="{00000000-0000-0000-0000-000000000000}"/>
          </ac:spMkLst>
        </pc:spChg>
        <pc:spChg chg="mod">
          <ac:chgData name="Sven Van de Velde" userId="00b08bc3e1e83696" providerId="LiveId" clId="{A25D7637-D0B6-4F5D-BABA-66A05ED2ACB9}" dt="2022-11-03T08:54:13.078" v="6053" actId="403"/>
          <ac:spMkLst>
            <pc:docMk/>
            <pc:sldMasterMk cId="2028034949" sldId="2147483862"/>
            <ac:spMk id="6" creationId="{00000000-0000-0000-0000-000000000000}"/>
          </ac:spMkLst>
        </pc:spChg>
        <pc:picChg chg="add del mod">
          <ac:chgData name="Sven Van de Velde" userId="00b08bc3e1e83696" providerId="LiveId" clId="{A25D7637-D0B6-4F5D-BABA-66A05ED2ACB9}" dt="2022-11-03T08:53:36.876" v="6042" actId="478"/>
          <ac:picMkLst>
            <pc:docMk/>
            <pc:sldMasterMk cId="2028034949" sldId="2147483862"/>
            <ac:picMk id="7" creationId="{00000000-0000-0000-0000-000000000000}"/>
          </ac:picMkLst>
        </pc:picChg>
        <pc:sldLayoutChg chg="delSp modSp mod">
          <pc:chgData name="Sven Van de Velde" userId="00b08bc3e1e83696" providerId="LiveId" clId="{A25D7637-D0B6-4F5D-BABA-66A05ED2ACB9}" dt="2022-11-03T11:26:34.031" v="7766" actId="1036"/>
          <pc:sldLayoutMkLst>
            <pc:docMk/>
            <pc:sldMasterMk cId="2028034949" sldId="2147483862"/>
            <pc:sldLayoutMk cId="3887544103" sldId="2147483866"/>
          </pc:sldLayoutMkLst>
          <pc:spChg chg="mod">
            <ac:chgData name="Sven Van de Velde" userId="00b08bc3e1e83696" providerId="LiveId" clId="{A25D7637-D0B6-4F5D-BABA-66A05ED2ACB9}" dt="2022-11-03T11:26:34.031" v="7766" actId="1036"/>
            <ac:spMkLst>
              <pc:docMk/>
              <pc:sldMasterMk cId="2028034949" sldId="2147483862"/>
              <pc:sldLayoutMk cId="3887544103" sldId="2147483866"/>
              <ac:spMk id="2"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3"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4"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5"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6" creationId="{00000000-0000-0000-0000-000000000000}"/>
            </ac:spMkLst>
          </pc:spChg>
        </pc:sldLayoutChg>
      </pc:sldMasterChg>
    </pc:docChg>
  </pc:docChgLst>
  <pc:docChgLst>
    <pc:chgData name="Sven Van de Velde" userId="00b08bc3e1e83696" providerId="LiveId" clId="{76ED2C03-2F93-4AD3-AB05-2E8BF92E3155}"/>
    <pc:docChg chg="undo redo custSel addSld delSld modSld sldOrd">
      <pc:chgData name="Sven Van de Velde" userId="00b08bc3e1e83696" providerId="LiveId" clId="{76ED2C03-2F93-4AD3-AB05-2E8BF92E3155}" dt="2023-01-08T10:06:55.371" v="12286" actId="680"/>
      <pc:docMkLst>
        <pc:docMk/>
      </pc:docMkLst>
      <pc:sldChg chg="del">
        <pc:chgData name="Sven Van de Velde" userId="00b08bc3e1e83696" providerId="LiveId" clId="{76ED2C03-2F93-4AD3-AB05-2E8BF92E3155}" dt="2022-12-31T06:17:46.522" v="147" actId="47"/>
        <pc:sldMkLst>
          <pc:docMk/>
          <pc:sldMk cId="2093087717" sldId="257"/>
        </pc:sldMkLst>
      </pc:sldChg>
      <pc:sldChg chg="del">
        <pc:chgData name="Sven Van de Velde" userId="00b08bc3e1e83696" providerId="LiveId" clId="{76ED2C03-2F93-4AD3-AB05-2E8BF92E3155}" dt="2022-12-31T06:17:16.554" v="146" actId="47"/>
        <pc:sldMkLst>
          <pc:docMk/>
          <pc:sldMk cId="1016228359" sldId="266"/>
        </pc:sldMkLst>
      </pc:sldChg>
      <pc:sldChg chg="addSp delSp modSp mod modTransition setBg setClrOvrMap">
        <pc:chgData name="Sven Van de Velde" userId="00b08bc3e1e83696" providerId="LiveId" clId="{76ED2C03-2F93-4AD3-AB05-2E8BF92E3155}" dt="2022-12-31T12:37:19.830" v="4888" actId="1582"/>
        <pc:sldMkLst>
          <pc:docMk/>
          <pc:sldMk cId="2256711596" sldId="267"/>
        </pc:sldMkLst>
        <pc:spChg chg="add del mod">
          <ac:chgData name="Sven Van de Velde" userId="00b08bc3e1e83696" providerId="LiveId" clId="{76ED2C03-2F93-4AD3-AB05-2E8BF92E3155}" dt="2022-12-31T08:34:20.525" v="2273" actId="478"/>
          <ac:spMkLst>
            <pc:docMk/>
            <pc:sldMk cId="2256711596" sldId="267"/>
            <ac:spMk id="2" creationId="{DDC00AA9-A36E-294A-00B6-E439247BC98E}"/>
          </ac:spMkLst>
        </pc:spChg>
        <pc:spChg chg="add del mod">
          <ac:chgData name="Sven Van de Velde" userId="00b08bc3e1e83696" providerId="LiveId" clId="{76ED2C03-2F93-4AD3-AB05-2E8BF92E3155}" dt="2022-12-31T08:34:20.525" v="2273" actId="478"/>
          <ac:spMkLst>
            <pc:docMk/>
            <pc:sldMk cId="2256711596" sldId="267"/>
            <ac:spMk id="3" creationId="{2B2C7C84-CD9D-5EC2-53C3-A2427E7BC5A6}"/>
          </ac:spMkLst>
        </pc:spChg>
        <pc:spChg chg="mod ord">
          <ac:chgData name="Sven Van de Velde" userId="00b08bc3e1e83696" providerId="LiveId" clId="{76ED2C03-2F93-4AD3-AB05-2E8BF92E3155}" dt="2022-12-31T08:40:31.310" v="2351" actId="1036"/>
          <ac:spMkLst>
            <pc:docMk/>
            <pc:sldMk cId="2256711596" sldId="267"/>
            <ac:spMk id="6" creationId="{496EC802-92BA-30A9-6235-7D71816CF6C8}"/>
          </ac:spMkLst>
        </pc:spChg>
        <pc:spChg chg="add mod">
          <ac:chgData name="Sven Van de Velde" userId="00b08bc3e1e83696" providerId="LiveId" clId="{76ED2C03-2F93-4AD3-AB05-2E8BF92E3155}" dt="2022-12-31T08:36:09.477" v="2281" actId="164"/>
          <ac:spMkLst>
            <pc:docMk/>
            <pc:sldMk cId="2256711596" sldId="267"/>
            <ac:spMk id="7" creationId="{7046BE5F-7B4F-2CB3-E752-2DC2AD8101D6}"/>
          </ac:spMkLst>
        </pc:spChg>
        <pc:spChg chg="add mod">
          <ac:chgData name="Sven Van de Velde" userId="00b08bc3e1e83696" providerId="LiveId" clId="{76ED2C03-2F93-4AD3-AB05-2E8BF92E3155}" dt="2022-12-31T12:37:19.830" v="4888" actId="1582"/>
          <ac:spMkLst>
            <pc:docMk/>
            <pc:sldMk cId="2256711596" sldId="267"/>
            <ac:spMk id="8" creationId="{A85753E6-0809-76BD-3337-868A5655B22A}"/>
          </ac:spMkLst>
        </pc:spChg>
        <pc:spChg chg="add del">
          <ac:chgData name="Sven Van de Velde" userId="00b08bc3e1e83696" providerId="LiveId" clId="{76ED2C03-2F93-4AD3-AB05-2E8BF92E3155}" dt="2022-12-31T06:16:25.658" v="142" actId="26606"/>
          <ac:spMkLst>
            <pc:docMk/>
            <pc:sldMk cId="2256711596" sldId="267"/>
            <ac:spMk id="211" creationId="{D706AE2E-B17B-43A3-84F8-9C0FE9466CD5}"/>
          </ac:spMkLst>
        </pc:spChg>
        <pc:spChg chg="add del">
          <ac:chgData name="Sven Van de Velde" userId="00b08bc3e1e83696" providerId="LiveId" clId="{76ED2C03-2F93-4AD3-AB05-2E8BF92E3155}" dt="2022-12-31T06:16:25.658" v="142" actId="26606"/>
          <ac:spMkLst>
            <pc:docMk/>
            <pc:sldMk cId="2256711596" sldId="267"/>
            <ac:spMk id="213" creationId="{5B986EF0-8540-483D-9DDE-1F168FAAC78F}"/>
          </ac:spMkLst>
        </pc:spChg>
        <pc:grpChg chg="add mod">
          <ac:chgData name="Sven Van de Velde" userId="00b08bc3e1e83696" providerId="LiveId" clId="{76ED2C03-2F93-4AD3-AB05-2E8BF92E3155}" dt="2022-12-31T08:36:31.622" v="2283" actId="1076"/>
          <ac:grpSpMkLst>
            <pc:docMk/>
            <pc:sldMk cId="2256711596" sldId="267"/>
            <ac:grpSpMk id="9" creationId="{28CD35FD-DFE5-0DD1-BBEC-0CB3D4F8603F}"/>
          </ac:grpSpMkLst>
        </pc:grpChg>
        <pc:grpChg chg="add del">
          <ac:chgData name="Sven Van de Velde" userId="00b08bc3e1e83696" providerId="LiveId" clId="{76ED2C03-2F93-4AD3-AB05-2E8BF92E3155}" dt="2022-12-31T06:16:18.368" v="136" actId="26606"/>
          <ac:grpSpMkLst>
            <pc:docMk/>
            <pc:sldMk cId="2256711596" sldId="267"/>
            <ac:grpSpMk id="9" creationId="{9795E515-5F57-431F-9A0D-3A0419DF7572}"/>
          </ac:grpSpMkLst>
        </pc:grpChg>
        <pc:grpChg chg="add del">
          <ac:chgData name="Sven Van de Velde" userId="00b08bc3e1e83696" providerId="LiveId" clId="{76ED2C03-2F93-4AD3-AB05-2E8BF92E3155}" dt="2022-12-31T06:16:18.368" v="136" actId="26606"/>
          <ac:grpSpMkLst>
            <pc:docMk/>
            <pc:sldMk cId="2256711596" sldId="267"/>
            <ac:grpSpMk id="69" creationId="{6C68F39D-867D-4AFF-94C4-C3829AD5C5B5}"/>
          </ac:grpSpMkLst>
        </pc:grpChg>
        <pc:grpChg chg="add del">
          <ac:chgData name="Sven Van de Velde" userId="00b08bc3e1e83696" providerId="LiveId" clId="{76ED2C03-2F93-4AD3-AB05-2E8BF92E3155}" dt="2022-12-31T06:16:25.658" v="142" actId="26606"/>
          <ac:grpSpMkLst>
            <pc:docMk/>
            <pc:sldMk cId="2256711596" sldId="267"/>
            <ac:grpSpMk id="71" creationId="{CEFFB8CF-3E94-42D7-849C-841E7744B2C9}"/>
          </ac:grpSpMkLst>
        </pc:grpChg>
        <pc:grpChg chg="add del">
          <ac:chgData name="Sven Van de Velde" userId="00b08bc3e1e83696" providerId="LiveId" clId="{76ED2C03-2F93-4AD3-AB05-2E8BF92E3155}" dt="2022-12-31T06:16:18.368" v="136" actId="26606"/>
          <ac:grpSpMkLst>
            <pc:docMk/>
            <pc:sldMk cId="2256711596" sldId="267"/>
            <ac:grpSpMk id="73" creationId="{4466CCD0-FEF9-460D-9FB6-11613A492B66}"/>
          </ac:grpSpMkLst>
        </pc:grpChg>
        <pc:grpChg chg="add del">
          <ac:chgData name="Sven Van de Velde" userId="00b08bc3e1e83696" providerId="LiveId" clId="{76ED2C03-2F93-4AD3-AB05-2E8BF92E3155}" dt="2022-12-31T06:16:18.368" v="136" actId="26606"/>
          <ac:grpSpMkLst>
            <pc:docMk/>
            <pc:sldMk cId="2256711596" sldId="267"/>
            <ac:grpSpMk id="129" creationId="{176E1971-1C4C-46C8-A821-63766428014D}"/>
          </ac:grpSpMkLst>
        </pc:grpChg>
        <pc:grpChg chg="add del">
          <ac:chgData name="Sven Van de Velde" userId="00b08bc3e1e83696" providerId="LiveId" clId="{76ED2C03-2F93-4AD3-AB05-2E8BF92E3155}" dt="2022-12-31T06:16:20.911" v="138" actId="26606"/>
          <ac:grpSpMkLst>
            <pc:docMk/>
            <pc:sldMk cId="2256711596" sldId="267"/>
            <ac:grpSpMk id="152" creationId="{9795E515-5F57-431F-9A0D-3A0419DF7572}"/>
          </ac:grpSpMkLst>
        </pc:grpChg>
        <pc:grpChg chg="add del">
          <ac:chgData name="Sven Van de Velde" userId="00b08bc3e1e83696" providerId="LiveId" clId="{76ED2C03-2F93-4AD3-AB05-2E8BF92E3155}" dt="2022-12-31T06:16:20.911" v="138" actId="26606"/>
          <ac:grpSpMkLst>
            <pc:docMk/>
            <pc:sldMk cId="2256711596" sldId="267"/>
            <ac:grpSpMk id="168" creationId="{068ACACB-DD9E-4155-84BF-8E4D43DEC13D}"/>
          </ac:grpSpMkLst>
        </pc:grpChg>
        <pc:grpChg chg="add del">
          <ac:chgData name="Sven Van de Velde" userId="00b08bc3e1e83696" providerId="LiveId" clId="{76ED2C03-2F93-4AD3-AB05-2E8BF92E3155}" dt="2022-12-31T06:16:20.911" v="138" actId="26606"/>
          <ac:grpSpMkLst>
            <pc:docMk/>
            <pc:sldMk cId="2256711596" sldId="267"/>
            <ac:grpSpMk id="170" creationId="{BF3AEE19-128A-4FF8-954B-A9724F42E0D4}"/>
          </ac:grpSpMkLst>
        </pc:grpChg>
        <pc:grpChg chg="add del">
          <ac:chgData name="Sven Van de Velde" userId="00b08bc3e1e83696" providerId="LiveId" clId="{76ED2C03-2F93-4AD3-AB05-2E8BF92E3155}" dt="2022-12-31T06:16:22.899" v="140" actId="26606"/>
          <ac:grpSpMkLst>
            <pc:docMk/>
            <pc:sldMk cId="2256711596" sldId="267"/>
            <ac:grpSpMk id="173" creationId="{9795E515-5F57-431F-9A0D-3A0419DF7572}"/>
          </ac:grpSpMkLst>
        </pc:grpChg>
        <pc:grpChg chg="add del">
          <ac:chgData name="Sven Van de Velde" userId="00b08bc3e1e83696" providerId="LiveId" clId="{76ED2C03-2F93-4AD3-AB05-2E8BF92E3155}" dt="2022-12-31T06:16:22.899" v="140" actId="26606"/>
          <ac:grpSpMkLst>
            <pc:docMk/>
            <pc:sldMk cId="2256711596" sldId="267"/>
            <ac:grpSpMk id="189" creationId="{1351B104-9B78-4A2B-B970-FA8ABE1CE12D}"/>
          </ac:grpSpMkLst>
        </pc:grpChg>
        <pc:grpChg chg="add del">
          <ac:chgData name="Sven Van de Velde" userId="00b08bc3e1e83696" providerId="LiveId" clId="{76ED2C03-2F93-4AD3-AB05-2E8BF92E3155}" dt="2022-12-31T06:16:22.899" v="140" actId="26606"/>
          <ac:grpSpMkLst>
            <pc:docMk/>
            <pc:sldMk cId="2256711596" sldId="267"/>
            <ac:grpSpMk id="190" creationId="{D4116A08-770E-4DC3-AAB6-E3E8E6CEC832}"/>
          </ac:grpSpMkLst>
        </pc:grpChg>
        <pc:grpChg chg="add del">
          <ac:chgData name="Sven Van de Velde" userId="00b08bc3e1e83696" providerId="LiveId" clId="{76ED2C03-2F93-4AD3-AB05-2E8BF92E3155}" dt="2022-12-31T06:16:22.899" v="140" actId="26606"/>
          <ac:grpSpMkLst>
            <pc:docMk/>
            <pc:sldMk cId="2256711596" sldId="267"/>
            <ac:grpSpMk id="192" creationId="{77EB1C59-16D1-4C5E-9775-50CB40E022FE}"/>
          </ac:grpSpMkLst>
        </pc:grpChg>
        <pc:grpChg chg="add del">
          <ac:chgData name="Sven Van de Velde" userId="00b08bc3e1e83696" providerId="LiveId" clId="{76ED2C03-2F93-4AD3-AB05-2E8BF92E3155}" dt="2022-12-31T06:16:25.658" v="142" actId="26606"/>
          <ac:grpSpMkLst>
            <pc:docMk/>
            <pc:sldMk cId="2256711596" sldId="267"/>
            <ac:grpSpMk id="195" creationId="{AB86F577-8905-4B21-8AF3-C1BB3433775D}"/>
          </ac:grpSpMkLst>
        </pc:grpChg>
        <pc:grpChg chg="add del">
          <ac:chgData name="Sven Van de Velde" userId="00b08bc3e1e83696" providerId="LiveId" clId="{76ED2C03-2F93-4AD3-AB05-2E8BF92E3155}" dt="2022-12-31T06:16:37.533" v="144" actId="26606"/>
          <ac:grpSpMkLst>
            <pc:docMk/>
            <pc:sldMk cId="2256711596" sldId="267"/>
            <ac:grpSpMk id="216" creationId="{9795E515-5F57-431F-9A0D-3A0419DF7572}"/>
          </ac:grpSpMkLst>
        </pc:grpChg>
        <pc:grpChg chg="add del">
          <ac:chgData name="Sven Van de Velde" userId="00b08bc3e1e83696" providerId="LiveId" clId="{76ED2C03-2F93-4AD3-AB05-2E8BF92E3155}" dt="2022-12-31T06:16:37.533" v="144" actId="26606"/>
          <ac:grpSpMkLst>
            <pc:docMk/>
            <pc:sldMk cId="2256711596" sldId="267"/>
            <ac:grpSpMk id="232" creationId="{AD579530-1077-46B3-BD5C-81BB270A1D5B}"/>
          </ac:grpSpMkLst>
        </pc:grpChg>
        <pc:grpChg chg="add del">
          <ac:chgData name="Sven Van de Velde" userId="00b08bc3e1e83696" providerId="LiveId" clId="{76ED2C03-2F93-4AD3-AB05-2E8BF92E3155}" dt="2022-12-31T06:16:37.533" v="144" actId="26606"/>
          <ac:grpSpMkLst>
            <pc:docMk/>
            <pc:sldMk cId="2256711596" sldId="267"/>
            <ac:grpSpMk id="234" creationId="{83F79A5F-63B5-4802-B39B-BF0F89DDDA15}"/>
          </ac:grpSpMkLst>
        </pc:grpChg>
        <pc:grpChg chg="add del">
          <ac:chgData name="Sven Van de Velde" userId="00b08bc3e1e83696" providerId="LiveId" clId="{76ED2C03-2F93-4AD3-AB05-2E8BF92E3155}" dt="2022-12-31T06:24:18.633" v="179" actId="26606"/>
          <ac:grpSpMkLst>
            <pc:docMk/>
            <pc:sldMk cId="2256711596" sldId="267"/>
            <ac:grpSpMk id="237" creationId="{9795E515-5F57-431F-9A0D-3A0419DF7572}"/>
          </ac:grpSpMkLst>
        </pc:grpChg>
        <pc:grpChg chg="add del">
          <ac:chgData name="Sven Van de Velde" userId="00b08bc3e1e83696" providerId="LiveId" clId="{76ED2C03-2F93-4AD3-AB05-2E8BF92E3155}" dt="2022-12-31T06:24:18.633" v="179" actId="26606"/>
          <ac:grpSpMkLst>
            <pc:docMk/>
            <pc:sldMk cId="2256711596" sldId="267"/>
            <ac:grpSpMk id="253" creationId="{6C68F39D-867D-4AFF-94C4-C3829AD5C5B5}"/>
          </ac:grpSpMkLst>
        </pc:grpChg>
        <pc:grpChg chg="add del">
          <ac:chgData name="Sven Van de Velde" userId="00b08bc3e1e83696" providerId="LiveId" clId="{76ED2C03-2F93-4AD3-AB05-2E8BF92E3155}" dt="2022-12-31T06:24:18.633" v="179" actId="26606"/>
          <ac:grpSpMkLst>
            <pc:docMk/>
            <pc:sldMk cId="2256711596" sldId="267"/>
            <ac:grpSpMk id="256" creationId="{4466CCD0-FEF9-460D-9FB6-11613A492B66}"/>
          </ac:grpSpMkLst>
        </pc:grpChg>
        <pc:grpChg chg="add del">
          <ac:chgData name="Sven Van de Velde" userId="00b08bc3e1e83696" providerId="LiveId" clId="{76ED2C03-2F93-4AD3-AB05-2E8BF92E3155}" dt="2022-12-31T06:24:18.633" v="179" actId="26606"/>
          <ac:grpSpMkLst>
            <pc:docMk/>
            <pc:sldMk cId="2256711596" sldId="267"/>
            <ac:grpSpMk id="259" creationId="{176E1971-1C4C-46C8-A821-63766428014D}"/>
          </ac:grpSpMkLst>
        </pc:grpChg>
        <pc:grpChg chg="add del">
          <ac:chgData name="Sven Van de Velde" userId="00b08bc3e1e83696" providerId="LiveId" clId="{76ED2C03-2F93-4AD3-AB05-2E8BF92E3155}" dt="2022-12-31T06:23:49.417" v="176" actId="26606"/>
          <ac:grpSpMkLst>
            <pc:docMk/>
            <pc:sldMk cId="2256711596" sldId="267"/>
            <ac:grpSpMk id="266" creationId="{9795E515-5F57-431F-9A0D-3A0419DF7572}"/>
          </ac:grpSpMkLst>
        </pc:grpChg>
        <pc:grpChg chg="add del">
          <ac:chgData name="Sven Van de Velde" userId="00b08bc3e1e83696" providerId="LiveId" clId="{76ED2C03-2F93-4AD3-AB05-2E8BF92E3155}" dt="2022-12-31T06:23:49.417" v="176" actId="26606"/>
          <ac:grpSpMkLst>
            <pc:docMk/>
            <pc:sldMk cId="2256711596" sldId="267"/>
            <ac:grpSpMk id="322" creationId="{316DCFC9-6877-407C-8170-608FCB8E35AE}"/>
          </ac:grpSpMkLst>
        </pc:grpChg>
        <pc:grpChg chg="add del">
          <ac:chgData name="Sven Van de Velde" userId="00b08bc3e1e83696" providerId="LiveId" clId="{76ED2C03-2F93-4AD3-AB05-2E8BF92E3155}" dt="2022-12-31T06:23:49.417" v="176" actId="26606"/>
          <ac:grpSpMkLst>
            <pc:docMk/>
            <pc:sldMk cId="2256711596" sldId="267"/>
            <ac:grpSpMk id="326" creationId="{89353FE7-0D03-4AD2-8B8A-60A06F6BDA4C}"/>
          </ac:grpSpMkLst>
        </pc:grpChg>
        <pc:grpChg chg="add del">
          <ac:chgData name="Sven Van de Velde" userId="00b08bc3e1e83696" providerId="LiveId" clId="{76ED2C03-2F93-4AD3-AB05-2E8BF92E3155}" dt="2022-12-31T06:24:18.555" v="178" actId="26606"/>
          <ac:grpSpMkLst>
            <pc:docMk/>
            <pc:sldMk cId="2256711596" sldId="267"/>
            <ac:grpSpMk id="351" creationId="{9795E515-5F57-431F-9A0D-3A0419DF7572}"/>
          </ac:grpSpMkLst>
        </pc:grpChg>
        <pc:grpChg chg="add del">
          <ac:chgData name="Sven Van de Velde" userId="00b08bc3e1e83696" providerId="LiveId" clId="{76ED2C03-2F93-4AD3-AB05-2E8BF92E3155}" dt="2022-12-31T06:24:18.555" v="178" actId="26606"/>
          <ac:grpSpMkLst>
            <pc:docMk/>
            <pc:sldMk cId="2256711596" sldId="267"/>
            <ac:grpSpMk id="352" creationId="{068ACACB-DD9E-4155-84BF-8E4D43DEC13D}"/>
          </ac:grpSpMkLst>
        </pc:grpChg>
        <pc:grpChg chg="add del">
          <ac:chgData name="Sven Van de Velde" userId="00b08bc3e1e83696" providerId="LiveId" clId="{76ED2C03-2F93-4AD3-AB05-2E8BF92E3155}" dt="2022-12-31T06:24:18.555" v="178" actId="26606"/>
          <ac:grpSpMkLst>
            <pc:docMk/>
            <pc:sldMk cId="2256711596" sldId="267"/>
            <ac:grpSpMk id="354" creationId="{BF3AEE19-128A-4FF8-954B-A9724F42E0D4}"/>
          </ac:grpSpMkLst>
        </pc:grpChg>
        <pc:grpChg chg="add">
          <ac:chgData name="Sven Van de Velde" userId="00b08bc3e1e83696" providerId="LiveId" clId="{76ED2C03-2F93-4AD3-AB05-2E8BF92E3155}" dt="2022-12-31T06:24:18.633" v="179" actId="26606"/>
          <ac:grpSpMkLst>
            <pc:docMk/>
            <pc:sldMk cId="2256711596" sldId="267"/>
            <ac:grpSpMk id="358" creationId="{9795E515-5F57-431F-9A0D-3A0419DF7572}"/>
          </ac:grpSpMkLst>
        </pc:grpChg>
        <pc:grpChg chg="add">
          <ac:chgData name="Sven Van de Velde" userId="00b08bc3e1e83696" providerId="LiveId" clId="{76ED2C03-2F93-4AD3-AB05-2E8BF92E3155}" dt="2022-12-31T06:24:18.633" v="179" actId="26606"/>
          <ac:grpSpMkLst>
            <pc:docMk/>
            <pc:sldMk cId="2256711596" sldId="267"/>
            <ac:grpSpMk id="359" creationId="{AD579530-1077-46B3-BD5C-81BB270A1D5B}"/>
          </ac:grpSpMkLst>
        </pc:grpChg>
        <pc:grpChg chg="add">
          <ac:chgData name="Sven Van de Velde" userId="00b08bc3e1e83696" providerId="LiveId" clId="{76ED2C03-2F93-4AD3-AB05-2E8BF92E3155}" dt="2022-12-31T06:24:18.633" v="179" actId="26606"/>
          <ac:grpSpMkLst>
            <pc:docMk/>
            <pc:sldMk cId="2256711596" sldId="267"/>
            <ac:grpSpMk id="360" creationId="{83F79A5F-63B5-4802-B39B-BF0F89DDDA15}"/>
          </ac:grpSpMkLst>
        </pc:grpChg>
        <pc:picChg chg="del">
          <ac:chgData name="Sven Van de Velde" userId="00b08bc3e1e83696" providerId="LiveId" clId="{76ED2C03-2F93-4AD3-AB05-2E8BF92E3155}" dt="2022-12-31T06:13:05.723" v="129" actId="478"/>
          <ac:picMkLst>
            <pc:docMk/>
            <pc:sldMk cId="2256711596" sldId="267"/>
            <ac:picMk id="3" creationId="{6108E1A4-AE36-4005-ABEE-EF23896C4270}"/>
          </ac:picMkLst>
        </pc:picChg>
        <pc:picChg chg="add del mod ord">
          <ac:chgData name="Sven Van de Velde" userId="00b08bc3e1e83696" providerId="LiveId" clId="{76ED2C03-2F93-4AD3-AB05-2E8BF92E3155}" dt="2022-12-31T08:31:08.237" v="2256" actId="167"/>
          <ac:picMkLst>
            <pc:docMk/>
            <pc:sldMk cId="2256711596" sldId="267"/>
            <ac:picMk id="4" creationId="{3E84D25D-F0F6-979D-EEE7-4B90251F6116}"/>
          </ac:picMkLst>
        </pc:picChg>
        <pc:picChg chg="add del mod">
          <ac:chgData name="Sven Van de Velde" userId="00b08bc3e1e83696" providerId="LiveId" clId="{76ED2C03-2F93-4AD3-AB05-2E8BF92E3155}" dt="2022-12-31T08:35:10.951" v="2277" actId="478"/>
          <ac:picMkLst>
            <pc:docMk/>
            <pc:sldMk cId="2256711596" sldId="267"/>
            <ac:picMk id="5" creationId="{DE841C97-EE93-3C88-1D55-2819E942FF66}"/>
          </ac:picMkLst>
        </pc:picChg>
        <pc:picChg chg="add del">
          <ac:chgData name="Sven Van de Velde" userId="00b08bc3e1e83696" providerId="LiveId" clId="{76ED2C03-2F93-4AD3-AB05-2E8BF92E3155}" dt="2022-12-31T06:16:18.368" v="136" actId="26606"/>
          <ac:picMkLst>
            <pc:docMk/>
            <pc:sldMk cId="2256711596" sldId="267"/>
            <ac:picMk id="8"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27" creationId="{3631D3C9-4C1D-4B3A-A737-E6E780042405}"/>
          </ac:picMkLst>
        </pc:picChg>
        <pc:picChg chg="add del">
          <ac:chgData name="Sven Van de Velde" userId="00b08bc3e1e83696" providerId="LiveId" clId="{76ED2C03-2F93-4AD3-AB05-2E8BF92E3155}" dt="2022-12-31T06:16:20.911" v="138" actId="26606"/>
          <ac:picMkLst>
            <pc:docMk/>
            <pc:sldMk cId="2256711596" sldId="267"/>
            <ac:picMk id="151" creationId="{50C065C3-0FE3-4452-B765-CB05BBB2A983}"/>
          </ac:picMkLst>
        </pc:picChg>
        <pc:picChg chg="add del">
          <ac:chgData name="Sven Van de Velde" userId="00b08bc3e1e83696" providerId="LiveId" clId="{76ED2C03-2F93-4AD3-AB05-2E8BF92E3155}" dt="2022-12-31T06:16:22.899" v="140" actId="26606"/>
          <ac:picMkLst>
            <pc:docMk/>
            <pc:sldMk cId="2256711596" sldId="267"/>
            <ac:picMk id="172"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94" creationId="{678E285C-BE9E-45B7-A3EE-B9792DAE9917}"/>
          </ac:picMkLst>
        </pc:picChg>
        <pc:picChg chg="add del">
          <ac:chgData name="Sven Van de Velde" userId="00b08bc3e1e83696" providerId="LiveId" clId="{76ED2C03-2F93-4AD3-AB05-2E8BF92E3155}" dt="2022-12-31T06:16:37.533" v="144" actId="26606"/>
          <ac:picMkLst>
            <pc:docMk/>
            <pc:sldMk cId="2256711596" sldId="267"/>
            <ac:picMk id="215" creationId="{50C065C3-0FE3-4452-B765-CB05BBB2A983}"/>
          </ac:picMkLst>
        </pc:picChg>
        <pc:picChg chg="add del">
          <ac:chgData name="Sven Van de Velde" userId="00b08bc3e1e83696" providerId="LiveId" clId="{76ED2C03-2F93-4AD3-AB05-2E8BF92E3155}" dt="2022-12-31T06:24:18.633" v="179" actId="26606"/>
          <ac:picMkLst>
            <pc:docMk/>
            <pc:sldMk cId="2256711596" sldId="267"/>
            <ac:picMk id="236" creationId="{50C065C3-0FE3-4452-B765-CB05BBB2A983}"/>
          </ac:picMkLst>
        </pc:picChg>
        <pc:picChg chg="add del">
          <ac:chgData name="Sven Van de Velde" userId="00b08bc3e1e83696" providerId="LiveId" clId="{76ED2C03-2F93-4AD3-AB05-2E8BF92E3155}" dt="2022-12-31T06:23:49.417" v="176" actId="26606"/>
          <ac:picMkLst>
            <pc:docMk/>
            <pc:sldMk cId="2256711596" sldId="267"/>
            <ac:picMk id="264" creationId="{50C065C3-0FE3-4452-B765-CB05BBB2A983}"/>
          </ac:picMkLst>
        </pc:picChg>
        <pc:picChg chg="add del">
          <ac:chgData name="Sven Van de Velde" userId="00b08bc3e1e83696" providerId="LiveId" clId="{76ED2C03-2F93-4AD3-AB05-2E8BF92E3155}" dt="2022-12-31T06:24:18.555" v="178" actId="26606"/>
          <ac:picMkLst>
            <pc:docMk/>
            <pc:sldMk cId="2256711596" sldId="267"/>
            <ac:picMk id="350" creationId="{50C065C3-0FE3-4452-B765-CB05BBB2A983}"/>
          </ac:picMkLst>
        </pc:picChg>
        <pc:picChg chg="add">
          <ac:chgData name="Sven Van de Velde" userId="00b08bc3e1e83696" providerId="LiveId" clId="{76ED2C03-2F93-4AD3-AB05-2E8BF92E3155}" dt="2022-12-31T06:24:18.633" v="179" actId="26606"/>
          <ac:picMkLst>
            <pc:docMk/>
            <pc:sldMk cId="2256711596" sldId="267"/>
            <ac:picMk id="357" creationId="{50C065C3-0FE3-4452-B765-CB05BBB2A983}"/>
          </ac:picMkLst>
        </pc:picChg>
      </pc:sldChg>
      <pc:sldChg chg="addSp modSp new del mod">
        <pc:chgData name="Sven Van de Velde" userId="00b08bc3e1e83696" providerId="LiveId" clId="{76ED2C03-2F93-4AD3-AB05-2E8BF92E3155}" dt="2023-01-01T17:39:00.793" v="9460" actId="47"/>
        <pc:sldMkLst>
          <pc:docMk/>
          <pc:sldMk cId="425282204" sldId="268"/>
        </pc:sldMkLst>
        <pc:spChg chg="add mod">
          <ac:chgData name="Sven Van de Velde" userId="00b08bc3e1e83696" providerId="LiveId" clId="{76ED2C03-2F93-4AD3-AB05-2E8BF92E3155}" dt="2022-12-31T06:58:15.700" v="558" actId="1076"/>
          <ac:spMkLst>
            <pc:docMk/>
            <pc:sldMk cId="425282204" sldId="268"/>
            <ac:spMk id="3" creationId="{B83E2AF1-B390-296D-9125-1221359D8CD8}"/>
          </ac:spMkLst>
        </pc:spChg>
        <pc:spChg chg="add mod">
          <ac:chgData name="Sven Van de Velde" userId="00b08bc3e1e83696" providerId="LiveId" clId="{76ED2C03-2F93-4AD3-AB05-2E8BF92E3155}" dt="2022-12-31T06:58:29.105" v="560" actId="1076"/>
          <ac:spMkLst>
            <pc:docMk/>
            <pc:sldMk cId="425282204" sldId="268"/>
            <ac:spMk id="5" creationId="{CCCCE978-F068-AD1B-3F2A-EF8614F5E766}"/>
          </ac:spMkLst>
        </pc:spChg>
        <pc:spChg chg="add mod">
          <ac:chgData name="Sven Van de Velde" userId="00b08bc3e1e83696" providerId="LiveId" clId="{76ED2C03-2F93-4AD3-AB05-2E8BF92E3155}" dt="2022-12-31T06:58:42.799" v="563"/>
          <ac:spMkLst>
            <pc:docMk/>
            <pc:sldMk cId="425282204" sldId="268"/>
            <ac:spMk id="7" creationId="{82DE1918-94BB-D7EC-FD00-701DFA7CB745}"/>
          </ac:spMkLst>
        </pc:spChg>
        <pc:spChg chg="add">
          <ac:chgData name="Sven Van de Velde" userId="00b08bc3e1e83696" providerId="LiveId" clId="{76ED2C03-2F93-4AD3-AB05-2E8BF92E3155}" dt="2022-12-31T06:58:44.566" v="564" actId="22"/>
          <ac:spMkLst>
            <pc:docMk/>
            <pc:sldMk cId="425282204" sldId="268"/>
            <ac:spMk id="9" creationId="{BD98DB41-3F5D-E86A-77E2-9ED737E82481}"/>
          </ac:spMkLst>
        </pc:spChg>
        <pc:spChg chg="add">
          <ac:chgData name="Sven Van de Velde" userId="00b08bc3e1e83696" providerId="LiveId" clId="{76ED2C03-2F93-4AD3-AB05-2E8BF92E3155}" dt="2022-12-31T06:58:50.480" v="565" actId="22"/>
          <ac:spMkLst>
            <pc:docMk/>
            <pc:sldMk cId="425282204" sldId="268"/>
            <ac:spMk id="11" creationId="{97879485-88F7-4371-CE65-5D64CEE03C56}"/>
          </ac:spMkLst>
        </pc:spChg>
      </pc:sldChg>
      <pc:sldChg chg="del">
        <pc:chgData name="Sven Van de Velde" userId="00b08bc3e1e83696" providerId="LiveId" clId="{76ED2C03-2F93-4AD3-AB05-2E8BF92E3155}" dt="2022-12-31T06:17:16.554" v="146" actId="47"/>
        <pc:sldMkLst>
          <pc:docMk/>
          <pc:sldMk cId="2554027203" sldId="268"/>
        </pc:sldMkLst>
      </pc:sldChg>
      <pc:sldChg chg="addSp delSp modSp new del mod">
        <pc:chgData name="Sven Van de Velde" userId="00b08bc3e1e83696" providerId="LiveId" clId="{76ED2C03-2F93-4AD3-AB05-2E8BF92E3155}" dt="2023-01-01T17:39:00.793" v="9460" actId="47"/>
        <pc:sldMkLst>
          <pc:docMk/>
          <pc:sldMk cId="1070895431" sldId="269"/>
        </pc:sldMkLst>
        <pc:spChg chg="add del mod">
          <ac:chgData name="Sven Van de Velde" userId="00b08bc3e1e83696" providerId="LiveId" clId="{76ED2C03-2F93-4AD3-AB05-2E8BF92E3155}" dt="2022-12-31T08:39:27.047" v="2319" actId="478"/>
          <ac:spMkLst>
            <pc:docMk/>
            <pc:sldMk cId="1070895431" sldId="269"/>
            <ac:spMk id="3" creationId="{CDBE4BD0-2A9E-9196-DF2E-C55F8285AFF1}"/>
          </ac:spMkLst>
        </pc:spChg>
      </pc:sldChg>
      <pc:sldChg chg="del">
        <pc:chgData name="Sven Van de Velde" userId="00b08bc3e1e83696" providerId="LiveId" clId="{76ED2C03-2F93-4AD3-AB05-2E8BF92E3155}" dt="2022-12-31T06:17:16.554" v="146" actId="47"/>
        <pc:sldMkLst>
          <pc:docMk/>
          <pc:sldMk cId="2405523070" sldId="269"/>
        </pc:sldMkLst>
      </pc:sldChg>
      <pc:sldChg chg="del">
        <pc:chgData name="Sven Van de Velde" userId="00b08bc3e1e83696" providerId="LiveId" clId="{76ED2C03-2F93-4AD3-AB05-2E8BF92E3155}" dt="2022-12-31T06:17:16.554" v="146" actId="47"/>
        <pc:sldMkLst>
          <pc:docMk/>
          <pc:sldMk cId="1319115296" sldId="270"/>
        </pc:sldMkLst>
      </pc:sldChg>
      <pc:sldChg chg="addSp delSp modSp new del mod setBg setClrOvrMap">
        <pc:chgData name="Sven Van de Velde" userId="00b08bc3e1e83696" providerId="LiveId" clId="{76ED2C03-2F93-4AD3-AB05-2E8BF92E3155}" dt="2023-01-01T17:39:06.069" v="9461" actId="47"/>
        <pc:sldMkLst>
          <pc:docMk/>
          <pc:sldMk cId="3691513049" sldId="270"/>
        </pc:sldMkLst>
        <pc:spChg chg="del mod ord">
          <ac:chgData name="Sven Van de Velde" userId="00b08bc3e1e83696" providerId="LiveId" clId="{76ED2C03-2F93-4AD3-AB05-2E8BF92E3155}" dt="2022-12-31T07:03:24.311" v="579" actId="478"/>
          <ac:spMkLst>
            <pc:docMk/>
            <pc:sldMk cId="3691513049" sldId="270"/>
            <ac:spMk id="2" creationId="{18D70A12-9876-8D7F-A157-71716B9AE6CD}"/>
          </ac:spMkLst>
        </pc:spChg>
        <pc:spChg chg="del">
          <ac:chgData name="Sven Van de Velde" userId="00b08bc3e1e83696" providerId="LiveId" clId="{76ED2C03-2F93-4AD3-AB05-2E8BF92E3155}" dt="2022-12-31T07:02:56.808" v="568" actId="931"/>
          <ac:spMkLst>
            <pc:docMk/>
            <pc:sldMk cId="3691513049" sldId="270"/>
            <ac:spMk id="3" creationId="{5593ECE7-91C8-800B-2D03-9EACBA4EECF6}"/>
          </ac:spMkLst>
        </pc:spChg>
        <pc:spChg chg="add del mod">
          <ac:chgData name="Sven Van de Velde" userId="00b08bc3e1e83696" providerId="LiveId" clId="{76ED2C03-2F93-4AD3-AB05-2E8BF92E3155}" dt="2022-12-31T07:16:48.494" v="585" actId="931"/>
          <ac:spMkLst>
            <pc:docMk/>
            <pc:sldMk cId="3691513049" sldId="270"/>
            <ac:spMk id="9" creationId="{1186DCEE-5F95-38E3-5657-5E2AB0282539}"/>
          </ac:spMkLst>
        </pc:spChg>
        <pc:spChg chg="add del">
          <ac:chgData name="Sven Van de Velde" userId="00b08bc3e1e83696" providerId="LiveId" clId="{76ED2C03-2F93-4AD3-AB05-2E8BF92E3155}" dt="2022-12-31T07:03:12.658" v="572" actId="26606"/>
          <ac:spMkLst>
            <pc:docMk/>
            <pc:sldMk cId="3691513049" sldId="270"/>
            <ac:spMk id="11" creationId="{5D46AAB2-B73D-3EA4-6320-DD8E6B2049EA}"/>
          </ac:spMkLst>
        </pc:spChg>
        <pc:spChg chg="add del">
          <ac:chgData name="Sven Van de Velde" userId="00b08bc3e1e83696" providerId="LiveId" clId="{76ED2C03-2F93-4AD3-AB05-2E8BF92E3155}" dt="2022-12-31T07:15:57.688" v="584" actId="22"/>
          <ac:spMkLst>
            <pc:docMk/>
            <pc:sldMk cId="3691513049" sldId="270"/>
            <ac:spMk id="12" creationId="{06596952-DCAC-E8B9-E7E7-1D9BF33A0282}"/>
          </ac:spMkLst>
        </pc:spChg>
        <pc:spChg chg="add del">
          <ac:chgData name="Sven Van de Velde" userId="00b08bc3e1e83696" providerId="LiveId" clId="{76ED2C03-2F93-4AD3-AB05-2E8BF92E3155}" dt="2022-12-31T07:03:15.980" v="574" actId="26606"/>
          <ac:spMkLst>
            <pc:docMk/>
            <pc:sldMk cId="3691513049" sldId="270"/>
            <ac:spMk id="46" creationId="{C2E4E997-8672-4FFD-B8EC-9932A8E4714B}"/>
          </ac:spMkLst>
        </pc:spChg>
        <pc:spChg chg="add del">
          <ac:chgData name="Sven Van de Velde" userId="00b08bc3e1e83696" providerId="LiveId" clId="{76ED2C03-2F93-4AD3-AB05-2E8BF92E3155}" dt="2022-12-31T07:03:15.980" v="574" actId="26606"/>
          <ac:spMkLst>
            <pc:docMk/>
            <pc:sldMk cId="3691513049" sldId="270"/>
            <ac:spMk id="47" creationId="{7F7D419D-BD42-E28F-F43F-4F98C2FB6E14}"/>
          </ac:spMkLst>
        </pc:spChg>
        <pc:spChg chg="add del">
          <ac:chgData name="Sven Van de Velde" userId="00b08bc3e1e83696" providerId="LiveId" clId="{76ED2C03-2F93-4AD3-AB05-2E8BF92E3155}" dt="2022-12-31T07:03:17.833" v="576" actId="26606"/>
          <ac:spMkLst>
            <pc:docMk/>
            <pc:sldMk cId="3691513049" sldId="270"/>
            <ac:spMk id="56" creationId="{3CBA50DB-DBC7-4B6E-B3C1-8FF1EA519791}"/>
          </ac:spMkLst>
        </pc:spChg>
        <pc:spChg chg="add del">
          <ac:chgData name="Sven Van de Velde" userId="00b08bc3e1e83696" providerId="LiveId" clId="{76ED2C03-2F93-4AD3-AB05-2E8BF92E3155}" dt="2022-12-31T07:03:17.833" v="576" actId="26606"/>
          <ac:spMkLst>
            <pc:docMk/>
            <pc:sldMk cId="3691513049" sldId="270"/>
            <ac:spMk id="59" creationId="{A1351C6B-7343-451F-AB4A-1CE294A4E927}"/>
          </ac:spMkLst>
        </pc:spChg>
        <pc:spChg chg="add del">
          <ac:chgData name="Sven Van de Velde" userId="00b08bc3e1e83696" providerId="LiveId" clId="{76ED2C03-2F93-4AD3-AB05-2E8BF92E3155}" dt="2022-12-31T07:03:17.833" v="576" actId="26606"/>
          <ac:spMkLst>
            <pc:docMk/>
            <pc:sldMk cId="3691513049" sldId="270"/>
            <ac:spMk id="64" creationId="{36BEB6A5-5623-0EF1-4254-A13B487B7906}"/>
          </ac:spMkLst>
        </pc:spChg>
        <pc:spChg chg="add del">
          <ac:chgData name="Sven Van de Velde" userId="00b08bc3e1e83696" providerId="LiveId" clId="{76ED2C03-2F93-4AD3-AB05-2E8BF92E3155}" dt="2022-12-31T07:03:20.847" v="578" actId="26606"/>
          <ac:spMkLst>
            <pc:docMk/>
            <pc:sldMk cId="3691513049" sldId="270"/>
            <ac:spMk id="69" creationId="{5D46AAB2-B73D-3EA4-6320-DD8E6B2049EA}"/>
          </ac:spMkLst>
        </pc:spChg>
        <pc:spChg chg="add del mod">
          <ac:chgData name="Sven Van de Velde" userId="00b08bc3e1e83696" providerId="LiveId" clId="{76ED2C03-2F93-4AD3-AB05-2E8BF92E3155}" dt="2022-12-31T07:18:50.531" v="595" actId="931"/>
          <ac:spMkLst>
            <pc:docMk/>
            <pc:sldMk cId="3691513049" sldId="270"/>
            <ac:spMk id="71" creationId="{07A412CD-E89D-BBBF-4AE3-2BB42A68BD66}"/>
          </ac:spMkLst>
        </pc:spChg>
        <pc:grpChg chg="add del">
          <ac:chgData name="Sven Van de Velde" userId="00b08bc3e1e83696" providerId="LiveId" clId="{76ED2C03-2F93-4AD3-AB05-2E8BF92E3155}" dt="2022-12-31T07:03:12.658" v="572" actId="26606"/>
          <ac:grpSpMkLst>
            <pc:docMk/>
            <pc:sldMk cId="3691513049" sldId="270"/>
            <ac:grpSpMk id="14" creationId="{A0B38558-5389-4817-936F-FD62560CAC11}"/>
          </ac:grpSpMkLst>
        </pc:grpChg>
        <pc:grpChg chg="add del">
          <ac:chgData name="Sven Van de Velde" userId="00b08bc3e1e83696" providerId="LiveId" clId="{76ED2C03-2F93-4AD3-AB05-2E8BF92E3155}" dt="2022-12-31T07:03:12.658" v="572" actId="26606"/>
          <ac:grpSpMkLst>
            <pc:docMk/>
            <pc:sldMk cId="3691513049" sldId="270"/>
            <ac:grpSpMk id="18" creationId="{15502586-682B-4EDF-9515-674BB4E1CD13}"/>
          </ac:grpSpMkLst>
        </pc:grpChg>
        <pc:grpChg chg="add del">
          <ac:chgData name="Sven Van de Velde" userId="00b08bc3e1e83696" providerId="LiveId" clId="{76ED2C03-2F93-4AD3-AB05-2E8BF92E3155}" dt="2022-12-31T07:03:15.980" v="574" actId="26606"/>
          <ac:grpSpMkLst>
            <pc:docMk/>
            <pc:sldMk cId="3691513049" sldId="270"/>
            <ac:grpSpMk id="48" creationId="{453E4DEE-E996-40F8-8635-0FF43D7348F9}"/>
          </ac:grpSpMkLst>
        </pc:grpChg>
        <pc:grpChg chg="add del">
          <ac:chgData name="Sven Van de Velde" userId="00b08bc3e1e83696" providerId="LiveId" clId="{76ED2C03-2F93-4AD3-AB05-2E8BF92E3155}" dt="2022-12-31T07:03:17.833" v="576" actId="26606"/>
          <ac:grpSpMkLst>
            <pc:docMk/>
            <pc:sldMk cId="3691513049" sldId="270"/>
            <ac:grpSpMk id="58" creationId="{1DED8FB6-AF8D-4D98-913D-E6486FEC1021}"/>
          </ac:grpSpMkLst>
        </pc:grpChg>
        <pc:grpChg chg="add del">
          <ac:chgData name="Sven Van de Velde" userId="00b08bc3e1e83696" providerId="LiveId" clId="{76ED2C03-2F93-4AD3-AB05-2E8BF92E3155}" dt="2022-12-31T07:03:20.847" v="578" actId="26606"/>
          <ac:grpSpMkLst>
            <pc:docMk/>
            <pc:sldMk cId="3691513049" sldId="270"/>
            <ac:grpSpMk id="66" creationId="{A0B38558-5389-4817-936F-FD62560CAC11}"/>
          </ac:grpSpMkLst>
        </pc:grpChg>
        <pc:grpChg chg="add del">
          <ac:chgData name="Sven Van de Velde" userId="00b08bc3e1e83696" providerId="LiveId" clId="{76ED2C03-2F93-4AD3-AB05-2E8BF92E3155}" dt="2022-12-31T07:03:20.847" v="578" actId="26606"/>
          <ac:grpSpMkLst>
            <pc:docMk/>
            <pc:sldMk cId="3691513049" sldId="270"/>
            <ac:grpSpMk id="68" creationId="{15502586-682B-4EDF-9515-674BB4E1CD13}"/>
          </ac:grpSpMkLst>
        </pc:grpChg>
        <pc:picChg chg="add del mod">
          <ac:chgData name="Sven Van de Velde" userId="00b08bc3e1e83696" providerId="LiveId" clId="{76ED2C03-2F93-4AD3-AB05-2E8BF92E3155}" dt="2022-12-31T07:15:55.048" v="582" actId="478"/>
          <ac:picMkLst>
            <pc:docMk/>
            <pc:sldMk cId="3691513049" sldId="270"/>
            <ac:picMk id="7" creationId="{F1FCFED0-1D1E-DBB1-C214-8C449839F7E5}"/>
          </ac:picMkLst>
        </pc:picChg>
        <pc:picChg chg="add del">
          <ac:chgData name="Sven Van de Velde" userId="00b08bc3e1e83696" providerId="LiveId" clId="{76ED2C03-2F93-4AD3-AB05-2E8BF92E3155}" dt="2022-12-31T07:03:15.980" v="574" actId="26606"/>
          <ac:picMkLst>
            <pc:docMk/>
            <pc:sldMk cId="3691513049" sldId="270"/>
            <ac:picMk id="16" creationId="{FE6BA9E6-1D9E-4D30-B528-D49FA1342E4E}"/>
          </ac:picMkLst>
        </pc:picChg>
        <pc:picChg chg="add del">
          <ac:chgData name="Sven Van de Velde" userId="00b08bc3e1e83696" providerId="LiveId" clId="{76ED2C03-2F93-4AD3-AB05-2E8BF92E3155}" dt="2022-12-31T07:03:17.833" v="576" actId="26606"/>
          <ac:picMkLst>
            <pc:docMk/>
            <pc:sldMk cId="3691513049" sldId="270"/>
            <ac:picMk id="57" creationId="{5B3DE270-418F-47A7-B311-C4D876041DC6}"/>
          </ac:picMkLst>
        </pc:picChg>
        <pc:picChg chg="add del mod">
          <ac:chgData name="Sven Van de Velde" userId="00b08bc3e1e83696" providerId="LiveId" clId="{76ED2C03-2F93-4AD3-AB05-2E8BF92E3155}" dt="2022-12-31T07:18:45.030" v="594" actId="478"/>
          <ac:picMkLst>
            <pc:docMk/>
            <pc:sldMk cId="3691513049" sldId="270"/>
            <ac:picMk id="65" creationId="{D3366175-0CDD-A680-A34C-BD42CEEABE8F}"/>
          </ac:picMkLst>
        </pc:picChg>
        <pc:picChg chg="add mod">
          <ac:chgData name="Sven Van de Velde" userId="00b08bc3e1e83696" providerId="LiveId" clId="{76ED2C03-2F93-4AD3-AB05-2E8BF92E3155}" dt="2022-12-31T08:39:18.774" v="2318"/>
          <ac:picMkLst>
            <pc:docMk/>
            <pc:sldMk cId="3691513049" sldId="270"/>
            <ac:picMk id="73" creationId="{53D0BD81-CBF0-C168-9A61-D2310C621B33}"/>
          </ac:picMkLst>
        </pc:picChg>
      </pc:sldChg>
      <pc:sldChg chg="addSp delSp modSp new mod ord setBg setClrOvrMap">
        <pc:chgData name="Sven Van de Velde" userId="00b08bc3e1e83696" providerId="LiveId" clId="{76ED2C03-2F93-4AD3-AB05-2E8BF92E3155}" dt="2023-01-08T09:19:16.270" v="12226" actId="20577"/>
        <pc:sldMkLst>
          <pc:docMk/>
          <pc:sldMk cId="234459511" sldId="271"/>
        </pc:sldMkLst>
        <pc:spChg chg="del mod">
          <ac:chgData name="Sven Van de Velde" userId="00b08bc3e1e83696" providerId="LiveId" clId="{76ED2C03-2F93-4AD3-AB05-2E8BF92E3155}" dt="2022-12-31T08:37:28.093" v="2301" actId="478"/>
          <ac:spMkLst>
            <pc:docMk/>
            <pc:sldMk cId="234459511" sldId="271"/>
            <ac:spMk id="2" creationId="{01F43A47-5E40-D6D6-1814-03FBAE4492EB}"/>
          </ac:spMkLst>
        </pc:spChg>
        <pc:spChg chg="del">
          <ac:chgData name="Sven Van de Velde" userId="00b08bc3e1e83696" providerId="LiveId" clId="{76ED2C03-2F93-4AD3-AB05-2E8BF92E3155}" dt="2022-12-31T07:29:39.418" v="619" actId="1032"/>
          <ac:spMkLst>
            <pc:docMk/>
            <pc:sldMk cId="234459511" sldId="271"/>
            <ac:spMk id="3" creationId="{268EA1F7-263C-DD0D-0C9F-E2EC68487512}"/>
          </ac:spMkLst>
        </pc:spChg>
        <pc:spChg chg="add del">
          <ac:chgData name="Sven Van de Velde" userId="00b08bc3e1e83696" providerId="LiveId" clId="{76ED2C03-2F93-4AD3-AB05-2E8BF92E3155}" dt="2022-12-31T07:37:59.788" v="1225" actId="26606"/>
          <ac:spMkLst>
            <pc:docMk/>
            <pc:sldMk cId="234459511" sldId="271"/>
            <ac:spMk id="6" creationId="{2EEF4763-EB4A-4A35-89EB-AD2763B48C3B}"/>
          </ac:spMkLst>
        </pc:spChg>
        <pc:spChg chg="add del">
          <ac:chgData name="Sven Van de Velde" userId="00b08bc3e1e83696" providerId="LiveId" clId="{76ED2C03-2F93-4AD3-AB05-2E8BF92E3155}" dt="2022-12-31T07:38:47.923" v="1237" actId="26606"/>
          <ac:spMkLst>
            <pc:docMk/>
            <pc:sldMk cId="234459511" sldId="271"/>
            <ac:spMk id="7"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8" creationId="{54B9C16B-AC4A-44ED-9075-F76549B46E7C}"/>
          </ac:spMkLst>
        </pc:spChg>
        <pc:spChg chg="add del">
          <ac:chgData name="Sven Van de Velde" userId="00b08bc3e1e83696" providerId="LiveId" clId="{76ED2C03-2F93-4AD3-AB05-2E8BF92E3155}" dt="2022-12-31T07:37:24.449" v="1215" actId="26606"/>
          <ac:spMkLst>
            <pc:docMk/>
            <pc:sldMk cId="234459511" sldId="271"/>
            <ac:spMk id="9" creationId="{2EEF4763-EB4A-4A35-89EB-AD2763B48C3B}"/>
          </ac:spMkLst>
        </pc:spChg>
        <pc:spChg chg="add del">
          <ac:chgData name="Sven Van de Velde" userId="00b08bc3e1e83696" providerId="LiveId" clId="{76ED2C03-2F93-4AD3-AB05-2E8BF92E3155}" dt="2022-12-31T08:08:57.331" v="1875" actId="26606"/>
          <ac:spMkLst>
            <pc:docMk/>
            <pc:sldMk cId="234459511" sldId="271"/>
            <ac:spMk id="12" creationId="{2EEF4763-EB4A-4A35-89EB-AD2763B48C3B}"/>
          </ac:spMkLst>
        </pc:spChg>
        <pc:spChg chg="add del">
          <ac:chgData name="Sven Van de Velde" userId="00b08bc3e1e83696" providerId="LiveId" clId="{76ED2C03-2F93-4AD3-AB05-2E8BF92E3155}" dt="2022-12-31T08:09:16.975" v="1885" actId="26606"/>
          <ac:spMkLst>
            <pc:docMk/>
            <pc:sldMk cId="234459511" sldId="271"/>
            <ac:spMk id="14"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42" creationId="{B53044DC-4918-43DA-B49D-91673C6C9485}"/>
          </ac:spMkLst>
        </pc:spChg>
        <pc:spChg chg="add del">
          <ac:chgData name="Sven Van de Velde" userId="00b08bc3e1e83696" providerId="LiveId" clId="{76ED2C03-2F93-4AD3-AB05-2E8BF92E3155}" dt="2022-12-31T07:41:25.382" v="1253" actId="26606"/>
          <ac:spMkLst>
            <pc:docMk/>
            <pc:sldMk cId="234459511" sldId="271"/>
            <ac:spMk id="54" creationId="{C0170EB2-D797-4D4E-9C08-A165F6A14FC4}"/>
          </ac:spMkLst>
        </pc:spChg>
        <pc:spChg chg="add mod ord">
          <ac:chgData name="Sven Van de Velde" userId="00b08bc3e1e83696" providerId="LiveId" clId="{76ED2C03-2F93-4AD3-AB05-2E8BF92E3155}" dt="2022-12-31T12:36:00.527" v="4884" actId="404"/>
          <ac:spMkLst>
            <pc:docMk/>
            <pc:sldMk cId="234459511" sldId="271"/>
            <ac:spMk id="74" creationId="{04E6E6B4-6D84-A281-35EA-16C92244E80F}"/>
          </ac:spMkLst>
        </pc:spChg>
        <pc:spChg chg="add del">
          <ac:chgData name="Sven Van de Velde" userId="00b08bc3e1e83696" providerId="LiveId" clId="{76ED2C03-2F93-4AD3-AB05-2E8BF92E3155}" dt="2022-12-31T07:40:42.475" v="1249" actId="26606"/>
          <ac:spMkLst>
            <pc:docMk/>
            <pc:sldMk cId="234459511" sldId="271"/>
            <ac:spMk id="75" creationId="{54B9C16B-AC4A-44ED-9075-F76549B46E7C}"/>
          </ac:spMkLst>
        </pc:spChg>
        <pc:spChg chg="add del">
          <ac:chgData name="Sven Van de Velde" userId="00b08bc3e1e83696" providerId="LiveId" clId="{76ED2C03-2F93-4AD3-AB05-2E8BF92E3155}" dt="2022-12-31T07:40:42.475" v="1249" actId="26606"/>
          <ac:spMkLst>
            <pc:docMk/>
            <pc:sldMk cId="234459511" sldId="271"/>
            <ac:spMk id="78" creationId="{B53044DC-4918-43DA-B49D-91673C6C9485}"/>
          </ac:spMkLst>
        </pc:spChg>
        <pc:spChg chg="add del">
          <ac:chgData name="Sven Van de Velde" userId="00b08bc3e1e83696" providerId="LiveId" clId="{76ED2C03-2F93-4AD3-AB05-2E8BF92E3155}" dt="2022-12-31T07:40:46.747" v="1251" actId="26606"/>
          <ac:spMkLst>
            <pc:docMk/>
            <pc:sldMk cId="234459511" sldId="271"/>
            <ac:spMk id="82" creationId="{E79AA19A-D2E5-47F2-AF0A-1AF60D42CCBD}"/>
          </ac:spMkLst>
        </pc:spChg>
        <pc:spChg chg="add del">
          <ac:chgData name="Sven Van de Velde" userId="00b08bc3e1e83696" providerId="LiveId" clId="{76ED2C03-2F93-4AD3-AB05-2E8BF92E3155}" dt="2022-12-31T07:40:46.747" v="1251" actId="26606"/>
          <ac:spMkLst>
            <pc:docMk/>
            <pc:sldMk cId="234459511" sldId="271"/>
            <ac:spMk id="85" creationId="{092ADBCF-B973-4C52-B740-4963E95B35C5}"/>
          </ac:spMkLst>
        </pc:spChg>
        <pc:spChg chg="add del mod">
          <ac:chgData name="Sven Van de Velde" userId="00b08bc3e1e83696" providerId="LiveId" clId="{76ED2C03-2F93-4AD3-AB05-2E8BF92E3155}" dt="2022-12-31T08:41:50.830" v="2353" actId="478"/>
          <ac:spMkLst>
            <pc:docMk/>
            <pc:sldMk cId="234459511" sldId="271"/>
            <ac:spMk id="87" creationId="{7EEFAD3E-6A85-62A7-E7B8-33B3CD75B731}"/>
          </ac:spMkLst>
        </pc:spChg>
        <pc:spChg chg="add del">
          <ac:chgData name="Sven Van de Velde" userId="00b08bc3e1e83696" providerId="LiveId" clId="{76ED2C03-2F93-4AD3-AB05-2E8BF92E3155}" dt="2022-12-31T07:41:25.382" v="1253" actId="26606"/>
          <ac:spMkLst>
            <pc:docMk/>
            <pc:sldMk cId="234459511" sldId="271"/>
            <ac:spMk id="88" creationId="{8A0A9431-2A3C-49F3-B6F6-720209A22FC4}"/>
          </ac:spMkLst>
        </pc:spChg>
        <pc:spChg chg="add del">
          <ac:chgData name="Sven Van de Velde" userId="00b08bc3e1e83696" providerId="LiveId" clId="{76ED2C03-2F93-4AD3-AB05-2E8BF92E3155}" dt="2022-12-31T07:41:27.985" v="1255" actId="26606"/>
          <ac:spMkLst>
            <pc:docMk/>
            <pc:sldMk cId="234459511" sldId="271"/>
            <ac:spMk id="95" creationId="{E79AA19A-D2E5-47F2-AF0A-1AF60D42CCBD}"/>
          </ac:spMkLst>
        </pc:spChg>
        <pc:spChg chg="add del">
          <ac:chgData name="Sven Van de Velde" userId="00b08bc3e1e83696" providerId="LiveId" clId="{76ED2C03-2F93-4AD3-AB05-2E8BF92E3155}" dt="2022-12-31T07:41:27.985" v="1255" actId="26606"/>
          <ac:spMkLst>
            <pc:docMk/>
            <pc:sldMk cId="234459511" sldId="271"/>
            <ac:spMk id="99" creationId="{092ADBCF-B973-4C52-B740-4963E95B35C5}"/>
          </ac:spMkLst>
        </pc:spChg>
        <pc:spChg chg="add del">
          <ac:chgData name="Sven Van de Velde" userId="00b08bc3e1e83696" providerId="LiveId" clId="{76ED2C03-2F93-4AD3-AB05-2E8BF92E3155}" dt="2022-12-31T08:37:32.368" v="2303" actId="22"/>
          <ac:spMkLst>
            <pc:docMk/>
            <pc:sldMk cId="234459511" sldId="271"/>
            <ac:spMk id="102" creationId="{EC365326-8FFB-33DE-F81B-C1B647204D95}"/>
          </ac:spMkLst>
        </pc:spChg>
        <pc:spChg chg="add del">
          <ac:chgData name="Sven Van de Velde" userId="00b08bc3e1e83696" providerId="LiveId" clId="{76ED2C03-2F93-4AD3-AB05-2E8BF92E3155}" dt="2022-12-31T07:41:30.468" v="1257" actId="26606"/>
          <ac:spMkLst>
            <pc:docMk/>
            <pc:sldMk cId="234459511" sldId="271"/>
            <ac:spMk id="103" creationId="{E79AA19A-D2E5-47F2-AF0A-1AF60D42CCBD}"/>
          </ac:spMkLst>
        </pc:spChg>
        <pc:spChg chg="add del">
          <ac:chgData name="Sven Van de Velde" userId="00b08bc3e1e83696" providerId="LiveId" clId="{76ED2C03-2F93-4AD3-AB05-2E8BF92E3155}" dt="2022-12-31T07:41:30.468" v="1257" actId="26606"/>
          <ac:spMkLst>
            <pc:docMk/>
            <pc:sldMk cId="234459511" sldId="271"/>
            <ac:spMk id="107" creationId="{092ADBCF-B973-4C52-B740-4963E95B35C5}"/>
          </ac:spMkLst>
        </pc:spChg>
        <pc:spChg chg="add del">
          <ac:chgData name="Sven Van de Velde" userId="00b08bc3e1e83696" providerId="LiveId" clId="{76ED2C03-2F93-4AD3-AB05-2E8BF92E3155}" dt="2022-12-31T07:41:34.290" v="1259" actId="26606"/>
          <ac:spMkLst>
            <pc:docMk/>
            <pc:sldMk cId="234459511" sldId="271"/>
            <ac:spMk id="111" creationId="{8A0A9431-2A3C-49F3-B6F6-720209A22FC4}"/>
          </ac:spMkLst>
        </pc:spChg>
        <pc:spChg chg="add del">
          <ac:chgData name="Sven Van de Velde" userId="00b08bc3e1e83696" providerId="LiveId" clId="{76ED2C03-2F93-4AD3-AB05-2E8BF92E3155}" dt="2022-12-31T07:41:34.290" v="1259" actId="26606"/>
          <ac:spMkLst>
            <pc:docMk/>
            <pc:sldMk cId="234459511" sldId="271"/>
            <ac:spMk id="117" creationId="{C0170EB2-D797-4D4E-9C08-A165F6A14FC4}"/>
          </ac:spMkLst>
        </pc:spChg>
        <pc:spChg chg="add del">
          <ac:chgData name="Sven Van de Velde" userId="00b08bc3e1e83696" providerId="LiveId" clId="{76ED2C03-2F93-4AD3-AB05-2E8BF92E3155}" dt="2022-12-31T07:42:01.780" v="1261" actId="26606"/>
          <ac:spMkLst>
            <pc:docMk/>
            <pc:sldMk cId="234459511" sldId="271"/>
            <ac:spMk id="119" creationId="{54B9C16B-AC4A-44ED-9075-F76549B46E7C}"/>
          </ac:spMkLst>
        </pc:spChg>
        <pc:spChg chg="add del">
          <ac:chgData name="Sven Van de Velde" userId="00b08bc3e1e83696" providerId="LiveId" clId="{76ED2C03-2F93-4AD3-AB05-2E8BF92E3155}" dt="2022-12-31T07:42:01.780" v="1261" actId="26606"/>
          <ac:spMkLst>
            <pc:docMk/>
            <pc:sldMk cId="234459511" sldId="271"/>
            <ac:spMk id="123" creationId="{B53044DC-4918-43DA-B49D-91673C6C9485}"/>
          </ac:spMkLst>
        </pc:spChg>
        <pc:spChg chg="add del">
          <ac:chgData name="Sven Van de Velde" userId="00b08bc3e1e83696" providerId="LiveId" clId="{76ED2C03-2F93-4AD3-AB05-2E8BF92E3155}" dt="2022-12-31T07:42:06.843" v="1263" actId="26606"/>
          <ac:spMkLst>
            <pc:docMk/>
            <pc:sldMk cId="234459511" sldId="271"/>
            <ac:spMk id="128" creationId="{54B9C16B-AC4A-44ED-9075-F76549B46E7C}"/>
          </ac:spMkLst>
        </pc:spChg>
        <pc:spChg chg="add del">
          <ac:chgData name="Sven Van de Velde" userId="00b08bc3e1e83696" providerId="LiveId" clId="{76ED2C03-2F93-4AD3-AB05-2E8BF92E3155}" dt="2022-12-31T07:42:06.843" v="1263" actId="26606"/>
          <ac:spMkLst>
            <pc:docMk/>
            <pc:sldMk cId="234459511" sldId="271"/>
            <ac:spMk id="132" creationId="{B53044DC-4918-43DA-B49D-91673C6C9485}"/>
          </ac:spMkLst>
        </pc:spChg>
        <pc:grpChg chg="add del">
          <ac:chgData name="Sven Van de Velde" userId="00b08bc3e1e83696" providerId="LiveId" clId="{76ED2C03-2F93-4AD3-AB05-2E8BF92E3155}" dt="2022-12-31T07:40:39.827" v="1247" actId="26606"/>
          <ac:grpSpMkLst>
            <pc:docMk/>
            <pc:sldMk cId="234459511" sldId="271"/>
            <ac:grpSpMk id="11" creationId="{62A2FEB6-F419-4684-9ABC-9E32E012E8B7}"/>
          </ac:grpSpMkLst>
        </pc:grpChg>
        <pc:grpChg chg="add del">
          <ac:chgData name="Sven Van de Velde" userId="00b08bc3e1e83696" providerId="LiveId" clId="{76ED2C03-2F93-4AD3-AB05-2E8BF92E3155}" dt="2022-12-31T07:40:46.747" v="1251" actId="26606"/>
          <ac:grpSpMkLst>
            <pc:docMk/>
            <pc:sldMk cId="234459511" sldId="271"/>
            <ac:grpSpMk id="13" creationId="{81F2BFD0-D896-4BA3-BA8F-0C866BD0246E}"/>
          </ac:grpSpMkLst>
        </pc:grpChg>
        <pc:grpChg chg="add del">
          <ac:chgData name="Sven Van de Velde" userId="00b08bc3e1e83696" providerId="LiveId" clId="{76ED2C03-2F93-4AD3-AB05-2E8BF92E3155}" dt="2022-12-31T07:40:39.827" v="1247" actId="26606"/>
          <ac:grpSpMkLst>
            <pc:docMk/>
            <pc:sldMk cId="234459511" sldId="271"/>
            <ac:grpSpMk id="44" creationId="{1DCE6B36-1420-43AB-86CF-4E653A517B9C}"/>
          </ac:grpSpMkLst>
        </pc:grpChg>
        <pc:grpChg chg="add del">
          <ac:chgData name="Sven Van de Velde" userId="00b08bc3e1e83696" providerId="LiveId" clId="{76ED2C03-2F93-4AD3-AB05-2E8BF92E3155}" dt="2022-12-31T07:40:42.475" v="1249" actId="26606"/>
          <ac:grpSpMkLst>
            <pc:docMk/>
            <pc:sldMk cId="234459511" sldId="271"/>
            <ac:grpSpMk id="76" creationId="{62A2FEB6-F419-4684-9ABC-9E32E012E8B7}"/>
          </ac:grpSpMkLst>
        </pc:grpChg>
        <pc:grpChg chg="add del">
          <ac:chgData name="Sven Van de Velde" userId="00b08bc3e1e83696" providerId="LiveId" clId="{76ED2C03-2F93-4AD3-AB05-2E8BF92E3155}" dt="2022-12-31T07:40:42.475" v="1249" actId="26606"/>
          <ac:grpSpMkLst>
            <pc:docMk/>
            <pc:sldMk cId="234459511" sldId="271"/>
            <ac:grpSpMk id="79" creationId="{1DCE6B36-1420-43AB-86CF-4E653A517B9C}"/>
          </ac:grpSpMkLst>
        </pc:grpChg>
        <pc:grpChg chg="add del">
          <ac:chgData name="Sven Van de Velde" userId="00b08bc3e1e83696" providerId="LiveId" clId="{76ED2C03-2F93-4AD3-AB05-2E8BF92E3155}" dt="2022-12-31T07:40:46.747" v="1251" actId="26606"/>
          <ac:grpSpMkLst>
            <pc:docMk/>
            <pc:sldMk cId="234459511" sldId="271"/>
            <ac:grpSpMk id="86" creationId="{3FDD94EF-2C73-4E4C-8332-A75D8AC6BE3E}"/>
          </ac:grpSpMkLst>
        </pc:grpChg>
        <pc:grpChg chg="add del">
          <ac:chgData name="Sven Van de Velde" userId="00b08bc3e1e83696" providerId="LiveId" clId="{76ED2C03-2F93-4AD3-AB05-2E8BF92E3155}" dt="2022-12-31T07:41:25.382" v="1253" actId="26606"/>
          <ac:grpSpMkLst>
            <pc:docMk/>
            <pc:sldMk cId="234459511" sldId="271"/>
            <ac:grpSpMk id="90" creationId="{BC3AB4E7-FF55-4CA6-B4C7-4E0E25F28386}"/>
          </ac:grpSpMkLst>
        </pc:grpChg>
        <pc:grpChg chg="add del">
          <ac:chgData name="Sven Van de Velde" userId="00b08bc3e1e83696" providerId="LiveId" clId="{76ED2C03-2F93-4AD3-AB05-2E8BF92E3155}" dt="2022-12-31T07:41:25.382" v="1253" actId="26606"/>
          <ac:grpSpMkLst>
            <pc:docMk/>
            <pc:sldMk cId="234459511" sldId="271"/>
            <ac:grpSpMk id="92" creationId="{80D8DF97-0106-4A43-B42C-B28CB965763B}"/>
          </ac:grpSpMkLst>
        </pc:grpChg>
        <pc:grpChg chg="add del">
          <ac:chgData name="Sven Van de Velde" userId="00b08bc3e1e83696" providerId="LiveId" clId="{76ED2C03-2F93-4AD3-AB05-2E8BF92E3155}" dt="2022-12-31T07:41:27.985" v="1255" actId="26606"/>
          <ac:grpSpMkLst>
            <pc:docMk/>
            <pc:sldMk cId="234459511" sldId="271"/>
            <ac:grpSpMk id="97" creationId="{81F2BFD0-D896-4BA3-BA8F-0C866BD0246E}"/>
          </ac:grpSpMkLst>
        </pc:grpChg>
        <pc:grpChg chg="add del">
          <ac:chgData name="Sven Van de Velde" userId="00b08bc3e1e83696" providerId="LiveId" clId="{76ED2C03-2F93-4AD3-AB05-2E8BF92E3155}" dt="2022-12-31T07:41:27.985" v="1255" actId="26606"/>
          <ac:grpSpMkLst>
            <pc:docMk/>
            <pc:sldMk cId="234459511" sldId="271"/>
            <ac:grpSpMk id="100" creationId="{3FDD94EF-2C73-4E4C-8332-A75D8AC6BE3E}"/>
          </ac:grpSpMkLst>
        </pc:grpChg>
        <pc:grpChg chg="add del">
          <ac:chgData name="Sven Van de Velde" userId="00b08bc3e1e83696" providerId="LiveId" clId="{76ED2C03-2F93-4AD3-AB05-2E8BF92E3155}" dt="2022-12-31T07:41:30.468" v="1257" actId="26606"/>
          <ac:grpSpMkLst>
            <pc:docMk/>
            <pc:sldMk cId="234459511" sldId="271"/>
            <ac:grpSpMk id="105" creationId="{81F2BFD0-D896-4BA3-BA8F-0C866BD0246E}"/>
          </ac:grpSpMkLst>
        </pc:grpChg>
        <pc:grpChg chg="add del">
          <ac:chgData name="Sven Van de Velde" userId="00b08bc3e1e83696" providerId="LiveId" clId="{76ED2C03-2F93-4AD3-AB05-2E8BF92E3155}" dt="2022-12-31T07:41:30.468" v="1257" actId="26606"/>
          <ac:grpSpMkLst>
            <pc:docMk/>
            <pc:sldMk cId="234459511" sldId="271"/>
            <ac:grpSpMk id="108" creationId="{3FDD94EF-2C73-4E4C-8332-A75D8AC6BE3E}"/>
          </ac:grpSpMkLst>
        </pc:grpChg>
        <pc:grpChg chg="add del">
          <ac:chgData name="Sven Van de Velde" userId="00b08bc3e1e83696" providerId="LiveId" clId="{76ED2C03-2F93-4AD3-AB05-2E8BF92E3155}" dt="2022-12-31T07:41:34.290" v="1259" actId="26606"/>
          <ac:grpSpMkLst>
            <pc:docMk/>
            <pc:sldMk cId="234459511" sldId="271"/>
            <ac:grpSpMk id="113" creationId="{BC3AB4E7-FF55-4CA6-B4C7-4E0E25F28386}"/>
          </ac:grpSpMkLst>
        </pc:grpChg>
        <pc:grpChg chg="add del">
          <ac:chgData name="Sven Van de Velde" userId="00b08bc3e1e83696" providerId="LiveId" clId="{76ED2C03-2F93-4AD3-AB05-2E8BF92E3155}" dt="2022-12-31T07:41:34.290" v="1259" actId="26606"/>
          <ac:grpSpMkLst>
            <pc:docMk/>
            <pc:sldMk cId="234459511" sldId="271"/>
            <ac:grpSpMk id="115" creationId="{80D8DF97-0106-4A43-B42C-B28CB965763B}"/>
          </ac:grpSpMkLst>
        </pc:grpChg>
        <pc:grpChg chg="add del">
          <ac:chgData name="Sven Van de Velde" userId="00b08bc3e1e83696" providerId="LiveId" clId="{76ED2C03-2F93-4AD3-AB05-2E8BF92E3155}" dt="2022-12-31T07:42:01.780" v="1261" actId="26606"/>
          <ac:grpSpMkLst>
            <pc:docMk/>
            <pc:sldMk cId="234459511" sldId="271"/>
            <ac:grpSpMk id="120" creationId="{62A2FEB6-F419-4684-9ABC-9E32E012E8B7}"/>
          </ac:grpSpMkLst>
        </pc:grpChg>
        <pc:grpChg chg="add del">
          <ac:chgData name="Sven Van de Velde" userId="00b08bc3e1e83696" providerId="LiveId" clId="{76ED2C03-2F93-4AD3-AB05-2E8BF92E3155}" dt="2022-12-31T07:42:01.780" v="1261" actId="26606"/>
          <ac:grpSpMkLst>
            <pc:docMk/>
            <pc:sldMk cId="234459511" sldId="271"/>
            <ac:grpSpMk id="124" creationId="{1DCE6B36-1420-43AB-86CF-4E653A517B9C}"/>
          </ac:grpSpMkLst>
        </pc:grpChg>
        <pc:grpChg chg="add del">
          <ac:chgData name="Sven Van de Velde" userId="00b08bc3e1e83696" providerId="LiveId" clId="{76ED2C03-2F93-4AD3-AB05-2E8BF92E3155}" dt="2022-12-31T07:42:06.843" v="1263" actId="26606"/>
          <ac:grpSpMkLst>
            <pc:docMk/>
            <pc:sldMk cId="234459511" sldId="271"/>
            <ac:grpSpMk id="129" creationId="{62A2FEB6-F419-4684-9ABC-9E32E012E8B7}"/>
          </ac:grpSpMkLst>
        </pc:grpChg>
        <pc:grpChg chg="add del">
          <ac:chgData name="Sven Van de Velde" userId="00b08bc3e1e83696" providerId="LiveId" clId="{76ED2C03-2F93-4AD3-AB05-2E8BF92E3155}" dt="2022-12-31T07:42:06.843" v="1263" actId="26606"/>
          <ac:grpSpMkLst>
            <pc:docMk/>
            <pc:sldMk cId="234459511" sldId="271"/>
            <ac:grpSpMk id="133" creationId="{1DCE6B36-1420-43AB-86CF-4E653A517B9C}"/>
          </ac:grpSpMkLst>
        </pc:grpChg>
        <pc:graphicFrameChg chg="add mod modGraphic">
          <ac:chgData name="Sven Van de Velde" userId="00b08bc3e1e83696" providerId="LiveId" clId="{76ED2C03-2F93-4AD3-AB05-2E8BF92E3155}" dt="2023-01-08T09:19:16.270" v="12226" actId="20577"/>
          <ac:graphicFrameMkLst>
            <pc:docMk/>
            <pc:sldMk cId="234459511" sldId="271"/>
            <ac:graphicFrameMk id="4" creationId="{06FE16F9-2E81-59CA-FD8B-6E6C773A41C3}"/>
          </ac:graphicFrameMkLst>
        </pc:graphicFrameChg>
        <pc:picChg chg="add del mod">
          <ac:chgData name="Sven Van de Velde" userId="00b08bc3e1e83696" providerId="LiveId" clId="{76ED2C03-2F93-4AD3-AB05-2E8BF92E3155}" dt="2022-12-31T07:45:22.876" v="1268" actId="478"/>
          <ac:picMkLst>
            <pc:docMk/>
            <pc:sldMk cId="234459511" sldId="271"/>
            <ac:picMk id="10" creationId="{A5F1DB02-5CAE-4A09-0CB3-22784C605D48}"/>
          </ac:picMkLst>
        </pc:picChg>
        <pc:picChg chg="add del">
          <ac:chgData name="Sven Van de Velde" userId="00b08bc3e1e83696" providerId="LiveId" clId="{76ED2C03-2F93-4AD3-AB05-2E8BF92E3155}" dt="2022-12-31T07:40:39.827" v="1247" actId="26606"/>
          <ac:picMkLst>
            <pc:docMk/>
            <pc:sldMk cId="234459511" sldId="271"/>
            <ac:picMk id="40" creationId="{3E94A106-9341-485C-9057-9D62B2BD083F}"/>
          </ac:picMkLst>
        </pc:picChg>
        <pc:picChg chg="add mod ord">
          <ac:chgData name="Sven Van de Velde" userId="00b08bc3e1e83696" providerId="LiveId" clId="{76ED2C03-2F93-4AD3-AB05-2E8BF92E3155}" dt="2022-12-31T08:43:17.325" v="2393" actId="29295"/>
          <ac:picMkLst>
            <pc:docMk/>
            <pc:sldMk cId="234459511" sldId="271"/>
            <ac:picMk id="41" creationId="{D687FF3A-00BC-CAA2-8D3D-7CF9F76043C5}"/>
          </ac:picMkLst>
        </pc:picChg>
        <pc:picChg chg="add del mod">
          <ac:chgData name="Sven Van de Velde" userId="00b08bc3e1e83696" providerId="LiveId" clId="{76ED2C03-2F93-4AD3-AB05-2E8BF92E3155}" dt="2022-12-31T08:30:05.395" v="2253"/>
          <ac:picMkLst>
            <pc:docMk/>
            <pc:sldMk cId="234459511" sldId="271"/>
            <ac:picMk id="72" creationId="{8E4B6154-21A0-E44A-6323-4749F47D355D}"/>
          </ac:picMkLst>
        </pc:picChg>
        <pc:picChg chg="add del">
          <ac:chgData name="Sven Van de Velde" userId="00b08bc3e1e83696" providerId="LiveId" clId="{76ED2C03-2F93-4AD3-AB05-2E8BF92E3155}" dt="2022-12-31T07:40:39.827" v="1247" actId="26606"/>
          <ac:picMkLst>
            <pc:docMk/>
            <pc:sldMk cId="234459511" sldId="271"/>
            <ac:picMk id="73" creationId="{9BE36DBF-0333-4D36-A5BF-81FDA2406FE9}"/>
          </ac:picMkLst>
        </pc:picChg>
        <pc:picChg chg="add del">
          <ac:chgData name="Sven Van de Velde" userId="00b08bc3e1e83696" providerId="LiveId" clId="{76ED2C03-2F93-4AD3-AB05-2E8BF92E3155}" dt="2022-12-31T07:40:42.475" v="1249" actId="26606"/>
          <ac:picMkLst>
            <pc:docMk/>
            <pc:sldMk cId="234459511" sldId="271"/>
            <ac:picMk id="77" creationId="{3E94A106-9341-485C-9057-9D62B2BD083F}"/>
          </ac:picMkLst>
        </pc:picChg>
        <pc:picChg chg="add del">
          <ac:chgData name="Sven Van de Velde" userId="00b08bc3e1e83696" providerId="LiveId" clId="{76ED2C03-2F93-4AD3-AB05-2E8BF92E3155}" dt="2022-12-31T07:40:42.475" v="1249" actId="26606"/>
          <ac:picMkLst>
            <pc:docMk/>
            <pc:sldMk cId="234459511" sldId="271"/>
            <ac:picMk id="80" creationId="{9BE36DBF-0333-4D36-A5BF-81FDA2406FE9}"/>
          </ac:picMkLst>
        </pc:picChg>
        <pc:picChg chg="add del">
          <ac:chgData name="Sven Van de Velde" userId="00b08bc3e1e83696" providerId="LiveId" clId="{76ED2C03-2F93-4AD3-AB05-2E8BF92E3155}" dt="2022-12-31T07:40:46.747" v="1251" actId="26606"/>
          <ac:picMkLst>
            <pc:docMk/>
            <pc:sldMk cId="234459511" sldId="271"/>
            <ac:picMk id="83" creationId="{91A1E618-D29E-4367-8C34-500E34D05B1E}"/>
          </ac:picMkLst>
        </pc:picChg>
        <pc:picChg chg="add del">
          <ac:chgData name="Sven Van de Velde" userId="00b08bc3e1e83696" providerId="LiveId" clId="{76ED2C03-2F93-4AD3-AB05-2E8BF92E3155}" dt="2022-12-31T07:41:25.382" v="1253" actId="26606"/>
          <ac:picMkLst>
            <pc:docMk/>
            <pc:sldMk cId="234459511" sldId="271"/>
            <ac:picMk id="89" creationId="{A85921EA-3A0D-43BC-8CB2-166ABD8BCC6A}"/>
          </ac:picMkLst>
        </pc:picChg>
        <pc:picChg chg="add del">
          <ac:chgData name="Sven Van de Velde" userId="00b08bc3e1e83696" providerId="LiveId" clId="{76ED2C03-2F93-4AD3-AB05-2E8BF92E3155}" dt="2022-12-31T07:41:27.985" v="1255" actId="26606"/>
          <ac:picMkLst>
            <pc:docMk/>
            <pc:sldMk cId="234459511" sldId="271"/>
            <ac:picMk id="96" creationId="{91A1E618-D29E-4367-8C34-500E34D05B1E}"/>
          </ac:picMkLst>
        </pc:picChg>
        <pc:picChg chg="add del">
          <ac:chgData name="Sven Van de Velde" userId="00b08bc3e1e83696" providerId="LiveId" clId="{76ED2C03-2F93-4AD3-AB05-2E8BF92E3155}" dt="2022-12-31T07:41:30.468" v="1257" actId="26606"/>
          <ac:picMkLst>
            <pc:docMk/>
            <pc:sldMk cId="234459511" sldId="271"/>
            <ac:picMk id="104" creationId="{91A1E618-D29E-4367-8C34-500E34D05B1E}"/>
          </ac:picMkLst>
        </pc:picChg>
        <pc:picChg chg="add del">
          <ac:chgData name="Sven Van de Velde" userId="00b08bc3e1e83696" providerId="LiveId" clId="{76ED2C03-2F93-4AD3-AB05-2E8BF92E3155}" dt="2022-12-31T07:41:34.290" v="1259" actId="26606"/>
          <ac:picMkLst>
            <pc:docMk/>
            <pc:sldMk cId="234459511" sldId="271"/>
            <ac:picMk id="112" creationId="{A85921EA-3A0D-43BC-8CB2-166ABD8BCC6A}"/>
          </ac:picMkLst>
        </pc:picChg>
        <pc:picChg chg="add del">
          <ac:chgData name="Sven Van de Velde" userId="00b08bc3e1e83696" providerId="LiveId" clId="{76ED2C03-2F93-4AD3-AB05-2E8BF92E3155}" dt="2022-12-31T07:42:01.780" v="1261" actId="26606"/>
          <ac:picMkLst>
            <pc:docMk/>
            <pc:sldMk cId="234459511" sldId="271"/>
            <ac:picMk id="122" creationId="{3E94A106-9341-485C-9057-9D62B2BD083F}"/>
          </ac:picMkLst>
        </pc:picChg>
        <pc:picChg chg="add del">
          <ac:chgData name="Sven Van de Velde" userId="00b08bc3e1e83696" providerId="LiveId" clId="{76ED2C03-2F93-4AD3-AB05-2E8BF92E3155}" dt="2022-12-31T07:42:01.780" v="1261" actId="26606"/>
          <ac:picMkLst>
            <pc:docMk/>
            <pc:sldMk cId="234459511" sldId="271"/>
            <ac:picMk id="126" creationId="{9BE36DBF-0333-4D36-A5BF-81FDA2406FE9}"/>
          </ac:picMkLst>
        </pc:picChg>
        <pc:picChg chg="add del">
          <ac:chgData name="Sven Van de Velde" userId="00b08bc3e1e83696" providerId="LiveId" clId="{76ED2C03-2F93-4AD3-AB05-2E8BF92E3155}" dt="2022-12-31T07:42:06.843" v="1263" actId="26606"/>
          <ac:picMkLst>
            <pc:docMk/>
            <pc:sldMk cId="234459511" sldId="271"/>
            <ac:picMk id="131" creationId="{3E94A106-9341-485C-9057-9D62B2BD083F}"/>
          </ac:picMkLst>
        </pc:picChg>
        <pc:picChg chg="add del">
          <ac:chgData name="Sven Van de Velde" userId="00b08bc3e1e83696" providerId="LiveId" clId="{76ED2C03-2F93-4AD3-AB05-2E8BF92E3155}" dt="2022-12-31T07:42:06.843" v="1263" actId="26606"/>
          <ac:picMkLst>
            <pc:docMk/>
            <pc:sldMk cId="234459511" sldId="271"/>
            <ac:picMk id="135" creationId="{9BE36DBF-0333-4D36-A5BF-81FDA2406FE9}"/>
          </ac:picMkLst>
        </pc:picChg>
      </pc:sldChg>
      <pc:sldChg chg="addSp delSp modSp new mod modTransition setBg">
        <pc:chgData name="Sven Van de Velde" userId="00b08bc3e1e83696" providerId="LiveId" clId="{76ED2C03-2F93-4AD3-AB05-2E8BF92E3155}" dt="2022-12-31T08:53:25.796" v="2405"/>
        <pc:sldMkLst>
          <pc:docMk/>
          <pc:sldMk cId="2222857687" sldId="272"/>
        </pc:sldMkLst>
        <pc:spChg chg="add del">
          <ac:chgData name="Sven Van de Velde" userId="00b08bc3e1e83696" providerId="LiveId" clId="{76ED2C03-2F93-4AD3-AB05-2E8BF92E3155}" dt="2022-12-31T08:44:02.152" v="2397" actId="26606"/>
          <ac:spMkLst>
            <pc:docMk/>
            <pc:sldMk cId="2222857687" sldId="272"/>
            <ac:spMk id="7" creationId="{DFE88786-7EC9-4CF1-8553-2C3021944882}"/>
          </ac:spMkLst>
        </pc:spChg>
        <pc:grpChg chg="add del">
          <ac:chgData name="Sven Van de Velde" userId="00b08bc3e1e83696" providerId="LiveId" clId="{76ED2C03-2F93-4AD3-AB05-2E8BF92E3155}" dt="2022-12-31T08:44:02.152" v="2397" actId="26606"/>
          <ac:grpSpMkLst>
            <pc:docMk/>
            <pc:sldMk cId="2222857687" sldId="272"/>
            <ac:grpSpMk id="13" creationId="{AFCC34F2-8A34-4176-9DCF-3E14806B31C9}"/>
          </ac:grpSpMkLst>
        </pc:grpChg>
        <pc:grpChg chg="add del">
          <ac:chgData name="Sven Van de Velde" userId="00b08bc3e1e83696" providerId="LiveId" clId="{76ED2C03-2F93-4AD3-AB05-2E8BF92E3155}" dt="2022-12-31T08:44:02.152" v="2397" actId="26606"/>
          <ac:grpSpMkLst>
            <pc:docMk/>
            <pc:sldMk cId="2222857687" sldId="272"/>
            <ac:grpSpMk id="49" creationId="{6EBD291B-DF20-4DC7-B790-C0E2209CC840}"/>
          </ac:grpSpMkLst>
        </pc:grpChg>
        <pc:picChg chg="add mod">
          <ac:chgData name="Sven Van de Velde" userId="00b08bc3e1e83696" providerId="LiveId" clId="{76ED2C03-2F93-4AD3-AB05-2E8BF92E3155}" dt="2022-12-31T08:44:30.690" v="2399"/>
          <ac:picMkLst>
            <pc:docMk/>
            <pc:sldMk cId="2222857687" sldId="272"/>
            <ac:picMk id="2" creationId="{007FC78A-6E82-99A4-4F3A-BE87C65A3673}"/>
          </ac:picMkLst>
        </pc:picChg>
        <pc:picChg chg="add del">
          <ac:chgData name="Sven Van de Velde" userId="00b08bc3e1e83696" providerId="LiveId" clId="{76ED2C03-2F93-4AD3-AB05-2E8BF92E3155}" dt="2022-12-31T08:44:02.152" v="2397" actId="26606"/>
          <ac:picMkLst>
            <pc:docMk/>
            <pc:sldMk cId="2222857687" sldId="272"/>
            <ac:picMk id="9" creationId="{86D8F06D-0176-412D-A69C-AF7042B7EE96}"/>
          </ac:picMkLst>
        </pc:picChg>
        <pc:picChg chg="add del">
          <ac:chgData name="Sven Van de Velde" userId="00b08bc3e1e83696" providerId="LiveId" clId="{76ED2C03-2F93-4AD3-AB05-2E8BF92E3155}" dt="2022-12-31T08:44:02.152" v="2397" actId="26606"/>
          <ac:picMkLst>
            <pc:docMk/>
            <pc:sldMk cId="2222857687" sldId="272"/>
            <ac:picMk id="11" creationId="{815562A4-61AD-4BDB-9BDB-34860AE47A55}"/>
          </ac:picMkLst>
        </pc:picChg>
      </pc:sldChg>
      <pc:sldChg chg="addSp delSp modSp new mod ord setBg modClrScheme delDesignElem chgLayout">
        <pc:chgData name="Sven Van de Velde" userId="00b08bc3e1e83696" providerId="LiveId" clId="{76ED2C03-2F93-4AD3-AB05-2E8BF92E3155}" dt="2023-01-03T07:48:59.338" v="12199" actId="20577"/>
        <pc:sldMkLst>
          <pc:docMk/>
          <pc:sldMk cId="2720935723" sldId="273"/>
        </pc:sldMkLst>
        <pc:spChg chg="del">
          <ac:chgData name="Sven Van de Velde" userId="00b08bc3e1e83696" providerId="LiveId" clId="{76ED2C03-2F93-4AD3-AB05-2E8BF92E3155}" dt="2022-12-31T09:02:21.753" v="2740" actId="700"/>
          <ac:spMkLst>
            <pc:docMk/>
            <pc:sldMk cId="2720935723" sldId="273"/>
            <ac:spMk id="2" creationId="{57B2F197-B31D-E8E6-89F8-90782668A989}"/>
          </ac:spMkLst>
        </pc:spChg>
        <pc:spChg chg="del">
          <ac:chgData name="Sven Van de Velde" userId="00b08bc3e1e83696" providerId="LiveId" clId="{76ED2C03-2F93-4AD3-AB05-2E8BF92E3155}" dt="2022-12-31T09:02:21.753" v="2740" actId="700"/>
          <ac:spMkLst>
            <pc:docMk/>
            <pc:sldMk cId="2720935723" sldId="273"/>
            <ac:spMk id="3" creationId="{5807465B-B91A-13CD-83BE-EF44266E8727}"/>
          </ac:spMkLst>
        </pc:spChg>
        <pc:spChg chg="add mod ord">
          <ac:chgData name="Sven Van de Velde" userId="00b08bc3e1e83696" providerId="LiveId" clId="{76ED2C03-2F93-4AD3-AB05-2E8BF92E3155}" dt="2023-01-03T07:48:59.338" v="12199" actId="20577"/>
          <ac:spMkLst>
            <pc:docMk/>
            <pc:sldMk cId="2720935723" sldId="273"/>
            <ac:spMk id="4" creationId="{F4AF85A7-9754-9462-FBDC-CD410C0420C2}"/>
          </ac:spMkLst>
        </pc:spChg>
        <pc:spChg chg="add del mod">
          <ac:chgData name="Sven Van de Velde" userId="00b08bc3e1e83696" providerId="LiveId" clId="{76ED2C03-2F93-4AD3-AB05-2E8BF92E3155}" dt="2022-12-31T09:22:47.644" v="2816" actId="21"/>
          <ac:spMkLst>
            <pc:docMk/>
            <pc:sldMk cId="2720935723" sldId="273"/>
            <ac:spMk id="6" creationId="{FF7C8351-C4B8-C146-5632-BB93D59356A0}"/>
          </ac:spMkLst>
        </pc:spChg>
        <pc:spChg chg="add del mod">
          <ac:chgData name="Sven Van de Velde" userId="00b08bc3e1e83696" providerId="LiveId" clId="{76ED2C03-2F93-4AD3-AB05-2E8BF92E3155}" dt="2022-12-31T09:22:47.644" v="2816" actId="21"/>
          <ac:spMkLst>
            <pc:docMk/>
            <pc:sldMk cId="2720935723" sldId="273"/>
            <ac:spMk id="8" creationId="{B5C7FB6E-7671-0903-6C1B-91C076548A54}"/>
          </ac:spMkLst>
        </pc:spChg>
        <pc:spChg chg="add mod ord">
          <ac:chgData name="Sven Van de Velde" userId="00b08bc3e1e83696" providerId="LiveId" clId="{76ED2C03-2F93-4AD3-AB05-2E8BF92E3155}" dt="2022-12-31T11:20:06.334" v="4735" actId="207"/>
          <ac:spMkLst>
            <pc:docMk/>
            <pc:sldMk cId="2720935723" sldId="273"/>
            <ac:spMk id="9" creationId="{8E03F651-77B0-2712-4C23-85373E91AEEC}"/>
          </ac:spMkLst>
        </pc:spChg>
        <pc:spChg chg="add mod ord">
          <ac:chgData name="Sven Van de Velde" userId="00b08bc3e1e83696" providerId="LiveId" clId="{76ED2C03-2F93-4AD3-AB05-2E8BF92E3155}" dt="2022-12-31T11:20:06.334" v="4735" actId="207"/>
          <ac:spMkLst>
            <pc:docMk/>
            <pc:sldMk cId="2720935723" sldId="273"/>
            <ac:spMk id="10" creationId="{318F8A48-EF23-D241-9CDC-6E61412B5BDE}"/>
          </ac:spMkLst>
        </pc:spChg>
        <pc:spChg chg="add mod">
          <ac:chgData name="Sven Van de Velde" userId="00b08bc3e1e83696" providerId="LiveId" clId="{76ED2C03-2F93-4AD3-AB05-2E8BF92E3155}" dt="2022-12-31T12:38:16.391" v="4889" actId="255"/>
          <ac:spMkLst>
            <pc:docMk/>
            <pc:sldMk cId="2720935723" sldId="273"/>
            <ac:spMk id="11" creationId="{644653C3-A962-237C-C83B-C620C04DEEB1}"/>
          </ac:spMkLst>
        </pc:spChg>
        <pc:spChg chg="add del mod ord">
          <ac:chgData name="Sven Van de Velde" userId="00b08bc3e1e83696" providerId="LiveId" clId="{76ED2C03-2F93-4AD3-AB05-2E8BF92E3155}" dt="2022-12-31T11:25:24.338" v="4817" actId="478"/>
          <ac:spMkLst>
            <pc:docMk/>
            <pc:sldMk cId="2720935723" sldId="273"/>
            <ac:spMk id="18" creationId="{2BF54F9D-E82C-08D4-F8E6-AE241D1CE16B}"/>
          </ac:spMkLst>
        </pc:spChg>
        <pc:spChg chg="add del">
          <ac:chgData name="Sven Van de Velde" userId="00b08bc3e1e83696" providerId="LiveId" clId="{76ED2C03-2F93-4AD3-AB05-2E8BF92E3155}" dt="2022-12-31T09:23:06.084" v="2819" actId="26606"/>
          <ac:spMkLst>
            <pc:docMk/>
            <pc:sldMk cId="2720935723" sldId="273"/>
            <ac:spMk id="1076" creationId="{C2E4E997-8672-4FFD-B8EC-9932A8E4714B}"/>
          </ac:spMkLst>
        </pc:spChg>
        <pc:grpChg chg="add del">
          <ac:chgData name="Sven Van de Velde" userId="00b08bc3e1e83696" providerId="LiveId" clId="{76ED2C03-2F93-4AD3-AB05-2E8BF92E3155}" dt="2022-12-31T09:23:06.084" v="2819" actId="26606"/>
          <ac:grpSpMkLst>
            <pc:docMk/>
            <pc:sldMk cId="2720935723" sldId="273"/>
            <ac:grpSpMk id="1035" creationId="{EB95AFDF-FA7D-4311-9C65-6D507D92F474}"/>
          </ac:grpSpMkLst>
        </pc:grpChg>
        <pc:grpChg chg="add del">
          <ac:chgData name="Sven Van de Velde" userId="00b08bc3e1e83696" providerId="LiveId" clId="{76ED2C03-2F93-4AD3-AB05-2E8BF92E3155}" dt="2022-12-31T09:23:06.084" v="2819" actId="26606"/>
          <ac:grpSpMkLst>
            <pc:docMk/>
            <pc:sldMk cId="2720935723" sldId="273"/>
            <ac:grpSpMk id="1080" creationId="{453E4DEE-E996-40F8-8635-0FF43D7348F9}"/>
          </ac:grpSpMkLst>
        </pc:grpChg>
        <pc:grpChg chg="add del">
          <ac:chgData name="Sven Van de Velde" userId="00b08bc3e1e83696" providerId="LiveId" clId="{76ED2C03-2F93-4AD3-AB05-2E8BF92E3155}" dt="2022-12-31T09:23:05.945" v="2818" actId="26606"/>
          <ac:grpSpMkLst>
            <pc:docMk/>
            <pc:sldMk cId="2720935723" sldId="273"/>
            <ac:grpSpMk id="1114" creationId="{A838DBA2-246D-4087-AE0A-6EA2B4B65AF3}"/>
          </ac:grpSpMkLst>
        </pc:grpChg>
        <pc:grpChg chg="add del">
          <ac:chgData name="Sven Van de Velde" userId="00b08bc3e1e83696" providerId="LiveId" clId="{76ED2C03-2F93-4AD3-AB05-2E8BF92E3155}" dt="2022-12-31T09:23:05.945" v="2818" actId="26606"/>
          <ac:grpSpMkLst>
            <pc:docMk/>
            <pc:sldMk cId="2720935723" sldId="273"/>
            <ac:grpSpMk id="1155" creationId="{A0B38558-5389-4817-936F-FD62560CAC11}"/>
          </ac:grpSpMkLst>
        </pc:grpChg>
        <pc:grpChg chg="add del">
          <ac:chgData name="Sven Van de Velde" userId="00b08bc3e1e83696" providerId="LiveId" clId="{76ED2C03-2F93-4AD3-AB05-2E8BF92E3155}" dt="2022-12-31T09:23:05.945" v="2818" actId="26606"/>
          <ac:grpSpMkLst>
            <pc:docMk/>
            <pc:sldMk cId="2720935723" sldId="273"/>
            <ac:grpSpMk id="1159" creationId="{15502586-682B-4EDF-9515-674BB4E1CD13}"/>
          </ac:grpSpMkLst>
        </pc:grpChg>
        <pc:grpChg chg="add del">
          <ac:chgData name="Sven Van de Velde" userId="00b08bc3e1e83696" providerId="LiveId" clId="{76ED2C03-2F93-4AD3-AB05-2E8BF92E3155}" dt="2022-12-31T11:25:16.608" v="4815" actId="700"/>
          <ac:grpSpMkLst>
            <pc:docMk/>
            <pc:sldMk cId="2720935723" sldId="273"/>
            <ac:grpSpMk id="1215" creationId="{A838DBA2-246D-4087-AE0A-6EA2B4B65AF3}"/>
          </ac:grpSpMkLst>
        </pc:grpChg>
        <pc:grpChg chg="add del">
          <ac:chgData name="Sven Van de Velde" userId="00b08bc3e1e83696" providerId="LiveId" clId="{76ED2C03-2F93-4AD3-AB05-2E8BF92E3155}" dt="2022-12-31T11:25:16.608" v="4815" actId="700"/>
          <ac:grpSpMkLst>
            <pc:docMk/>
            <pc:sldMk cId="2720935723" sldId="273"/>
            <ac:grpSpMk id="1216" creationId="{9AE4726C-1831-4FE3-9A11-227F0DC2F0BC}"/>
          </ac:grpSpMkLst>
        </pc:grpChg>
        <pc:grpChg chg="add del">
          <ac:chgData name="Sven Van de Velde" userId="00b08bc3e1e83696" providerId="LiveId" clId="{76ED2C03-2F93-4AD3-AB05-2E8BF92E3155}" dt="2022-12-31T11:25:16.608" v="4815" actId="700"/>
          <ac:grpSpMkLst>
            <pc:docMk/>
            <pc:sldMk cId="2720935723" sldId="273"/>
            <ac:grpSpMk id="1218" creationId="{E916825F-759B-4F1A-BA80-AF7137691EC5}"/>
          </ac:grpSpMkLst>
        </pc:grpChg>
        <pc:picChg chg="add del mod">
          <ac:chgData name="Sven Van de Velde" userId="00b08bc3e1e83696" providerId="LiveId" clId="{76ED2C03-2F93-4AD3-AB05-2E8BF92E3155}" dt="2022-12-31T11:11:11.400" v="4489" actId="478"/>
          <ac:picMkLst>
            <pc:docMk/>
            <pc:sldMk cId="2720935723" sldId="273"/>
            <ac:picMk id="13" creationId="{51445006-F6C8-6DDB-D669-46BA7765D296}"/>
          </ac:picMkLst>
        </pc:picChg>
        <pc:picChg chg="add del mod">
          <ac:chgData name="Sven Van de Velde" userId="00b08bc3e1e83696" providerId="LiveId" clId="{76ED2C03-2F93-4AD3-AB05-2E8BF92E3155}" dt="2022-12-31T11:11:57.663" v="4492" actId="478"/>
          <ac:picMkLst>
            <pc:docMk/>
            <pc:sldMk cId="2720935723" sldId="273"/>
            <ac:picMk id="15" creationId="{EC5E2E04-6962-9684-E31D-D3816CF451C4}"/>
          </ac:picMkLst>
        </pc:picChg>
        <pc:picChg chg="add del mod ord modCrop">
          <ac:chgData name="Sven Van de Velde" userId="00b08bc3e1e83696" providerId="LiveId" clId="{76ED2C03-2F93-4AD3-AB05-2E8BF92E3155}" dt="2022-12-31T11:19:22.371" v="4533" actId="478"/>
          <ac:picMkLst>
            <pc:docMk/>
            <pc:sldMk cId="2720935723" sldId="273"/>
            <ac:picMk id="17" creationId="{E577EA17-2D8A-0A27-8CEF-75D9E16269F8}"/>
          </ac:picMkLst>
        </pc:picChg>
        <pc:picChg chg="add del mod ord">
          <ac:chgData name="Sven Van de Velde" userId="00b08bc3e1e83696" providerId="LiveId" clId="{76ED2C03-2F93-4AD3-AB05-2E8BF92E3155}" dt="2022-12-31T09:14:42.088" v="2791" actId="478"/>
          <ac:picMkLst>
            <pc:docMk/>
            <pc:sldMk cId="2720935723" sldId="273"/>
            <ac:picMk id="1026" creationId="{4A49C505-A37E-182D-8EE5-17DB3A01B0D3}"/>
          </ac:picMkLst>
        </pc:picChg>
        <pc:picChg chg="add del mod ord">
          <ac:chgData name="Sven Van de Velde" userId="00b08bc3e1e83696" providerId="LiveId" clId="{76ED2C03-2F93-4AD3-AB05-2E8BF92E3155}" dt="2022-12-31T09:14:43.632" v="2792" actId="478"/>
          <ac:picMkLst>
            <pc:docMk/>
            <pc:sldMk cId="2720935723" sldId="273"/>
            <ac:picMk id="1028" creationId="{C024CE07-502A-BD87-A9AF-BAB42BA3089A}"/>
          </ac:picMkLst>
        </pc:picChg>
        <pc:picChg chg="add mod">
          <ac:chgData name="Sven Van de Velde" userId="00b08bc3e1e83696" providerId="LiveId" clId="{76ED2C03-2F93-4AD3-AB05-2E8BF92E3155}" dt="2022-12-31T11:25:01.145" v="4814" actId="1035"/>
          <ac:picMkLst>
            <pc:docMk/>
            <pc:sldMk cId="2720935723" sldId="273"/>
            <ac:picMk id="1030" creationId="{31989D4C-08E9-754C-F137-26D7F097F78E}"/>
          </ac:picMkLst>
        </pc:picChg>
        <pc:picChg chg="add del">
          <ac:chgData name="Sven Van de Velde" userId="00b08bc3e1e83696" providerId="LiveId" clId="{76ED2C03-2F93-4AD3-AB05-2E8BF92E3155}" dt="2022-12-31T09:23:06.084" v="2819" actId="26606"/>
          <ac:picMkLst>
            <pc:docMk/>
            <pc:sldMk cId="2720935723" sldId="273"/>
            <ac:picMk id="1033" creationId="{5FF7B57D-FF7B-48B3-9F60-9BCEEECF9E76}"/>
          </ac:picMkLst>
        </pc:picChg>
        <pc:picChg chg="add del">
          <ac:chgData name="Sven Van de Velde" userId="00b08bc3e1e83696" providerId="LiveId" clId="{76ED2C03-2F93-4AD3-AB05-2E8BF92E3155}" dt="2022-12-31T09:23:06.084" v="2819" actId="26606"/>
          <ac:picMkLst>
            <pc:docMk/>
            <pc:sldMk cId="2720935723" sldId="273"/>
            <ac:picMk id="1078" creationId="{FE6BA9E6-1D9E-4D30-B528-D49FA1342E4E}"/>
          </ac:picMkLst>
        </pc:picChg>
        <pc:picChg chg="add del">
          <ac:chgData name="Sven Van de Velde" userId="00b08bc3e1e83696" providerId="LiveId" clId="{76ED2C03-2F93-4AD3-AB05-2E8BF92E3155}" dt="2022-12-31T09:23:05.945" v="2818" actId="26606"/>
          <ac:picMkLst>
            <pc:docMk/>
            <pc:sldMk cId="2720935723" sldId="273"/>
            <ac:picMk id="1112" creationId="{59FACE42-44B0-4185-8ED4-9043A78C8600}"/>
          </ac:picMkLst>
        </pc:picChg>
        <pc:picChg chg="add del">
          <ac:chgData name="Sven Van de Velde" userId="00b08bc3e1e83696" providerId="LiveId" clId="{76ED2C03-2F93-4AD3-AB05-2E8BF92E3155}" dt="2022-12-31T11:25:16.608" v="4815" actId="700"/>
          <ac:picMkLst>
            <pc:docMk/>
            <pc:sldMk cId="2720935723" sldId="273"/>
            <ac:picMk id="1214" creationId="{59FACE42-44B0-4185-8ED4-9043A78C8600}"/>
          </ac:picMkLst>
        </pc:picChg>
      </pc:sldChg>
      <pc:sldChg chg="addSp delSp modSp new mod ord setBg">
        <pc:chgData name="Sven Van de Velde" userId="00b08bc3e1e83696" providerId="LiveId" clId="{76ED2C03-2F93-4AD3-AB05-2E8BF92E3155}" dt="2023-01-08T09:30:23.857" v="12244" actId="20577"/>
        <pc:sldMkLst>
          <pc:docMk/>
          <pc:sldMk cId="1230013644" sldId="274"/>
        </pc:sldMkLst>
        <pc:spChg chg="add mod">
          <ac:chgData name="Sven Van de Velde" userId="00b08bc3e1e83696" providerId="LiveId" clId="{76ED2C03-2F93-4AD3-AB05-2E8BF92E3155}" dt="2023-01-08T09:30:23.857" v="12244" actId="20577"/>
          <ac:spMkLst>
            <pc:docMk/>
            <pc:sldMk cId="1230013644" sldId="274"/>
            <ac:spMk id="2" creationId="{0D9DC47F-5C07-9157-4DA1-BF5908BE61ED}"/>
          </ac:spMkLst>
        </pc:spChg>
        <pc:spChg chg="add del mod">
          <ac:chgData name="Sven Van de Velde" userId="00b08bc3e1e83696" providerId="LiveId" clId="{76ED2C03-2F93-4AD3-AB05-2E8BF92E3155}" dt="2023-01-01T12:34:45.061" v="6129" actId="478"/>
          <ac:spMkLst>
            <pc:docMk/>
            <pc:sldMk cId="1230013644" sldId="274"/>
            <ac:spMk id="2" creationId="{BBA2C40B-6E5F-3E42-A258-1F7BC71944EF}"/>
          </ac:spMkLst>
        </pc:spChg>
        <pc:spChg chg="add del mod">
          <ac:chgData name="Sven Van de Velde" userId="00b08bc3e1e83696" providerId="LiveId" clId="{76ED2C03-2F93-4AD3-AB05-2E8BF92E3155}" dt="2022-12-31T12:49:39.398" v="4918" actId="478"/>
          <ac:spMkLst>
            <pc:docMk/>
            <pc:sldMk cId="1230013644" sldId="274"/>
            <ac:spMk id="4" creationId="{0DC73537-456E-2AB2-F677-47B660933C7F}"/>
          </ac:spMkLst>
        </pc:spChg>
        <pc:spChg chg="add mod">
          <ac:chgData name="Sven Van de Velde" userId="00b08bc3e1e83696" providerId="LiveId" clId="{76ED2C03-2F93-4AD3-AB05-2E8BF92E3155}" dt="2023-01-01T16:25:08.181" v="8315" actId="1076"/>
          <ac:spMkLst>
            <pc:docMk/>
            <pc:sldMk cId="1230013644" sldId="274"/>
            <ac:spMk id="7" creationId="{ECD9F35A-664D-70E8-C177-07309BF3954A}"/>
          </ac:spMkLst>
        </pc:spChg>
        <pc:spChg chg="add del">
          <ac:chgData name="Sven Van de Velde" userId="00b08bc3e1e83696" providerId="LiveId" clId="{76ED2C03-2F93-4AD3-AB05-2E8BF92E3155}" dt="2022-12-31T12:45:11.104" v="4899" actId="26606"/>
          <ac:spMkLst>
            <pc:docMk/>
            <pc:sldMk cId="1230013644" sldId="274"/>
            <ac:spMk id="10" creationId="{BC3E363D-4793-4E9B-88F5-58007346CFBE}"/>
          </ac:spMkLst>
        </pc:spChg>
        <pc:spChg chg="add del">
          <ac:chgData name="Sven Van de Velde" userId="00b08bc3e1e83696" providerId="LiveId" clId="{76ED2C03-2F93-4AD3-AB05-2E8BF92E3155}" dt="2022-12-31T12:45:11.986" v="4901" actId="26606"/>
          <ac:spMkLst>
            <pc:docMk/>
            <pc:sldMk cId="1230013644" sldId="274"/>
            <ac:spMk id="15" creationId="{1E43660D-412A-41EF-9745-E92C0AC60448}"/>
          </ac:spMkLst>
        </pc:spChg>
        <pc:spChg chg="add del">
          <ac:chgData name="Sven Van de Velde" userId="00b08bc3e1e83696" providerId="LiveId" clId="{76ED2C03-2F93-4AD3-AB05-2E8BF92E3155}" dt="2022-12-31T12:45:24.667" v="4903" actId="26606"/>
          <ac:spMkLst>
            <pc:docMk/>
            <pc:sldMk cId="1230013644" sldId="274"/>
            <ac:spMk id="18" creationId="{BC3E363D-4793-4E9B-88F5-58007346CFBE}"/>
          </ac:spMkLst>
        </pc:spChg>
        <pc:spChg chg="add del">
          <ac:chgData name="Sven Van de Velde" userId="00b08bc3e1e83696" providerId="LiveId" clId="{76ED2C03-2F93-4AD3-AB05-2E8BF92E3155}" dt="2022-12-31T12:45:27.304" v="4905" actId="26606"/>
          <ac:spMkLst>
            <pc:docMk/>
            <pc:sldMk cId="1230013644" sldId="274"/>
            <ac:spMk id="22" creationId="{1E43660D-412A-41EF-9745-E92C0AC60448}"/>
          </ac:spMkLst>
        </pc:spChg>
        <pc:spChg chg="add del">
          <ac:chgData name="Sven Van de Velde" userId="00b08bc3e1e83696" providerId="LiveId" clId="{76ED2C03-2F93-4AD3-AB05-2E8BF92E3155}" dt="2022-12-31T12:45:27.849" v="4907" actId="26606"/>
          <ac:spMkLst>
            <pc:docMk/>
            <pc:sldMk cId="1230013644" sldId="274"/>
            <ac:spMk id="25" creationId="{BC3E363D-4793-4E9B-88F5-58007346CFBE}"/>
          </ac:spMkLst>
        </pc:spChg>
        <pc:spChg chg="add del">
          <ac:chgData name="Sven Van de Velde" userId="00b08bc3e1e83696" providerId="LiveId" clId="{76ED2C03-2F93-4AD3-AB05-2E8BF92E3155}" dt="2022-12-31T12:45:30.514" v="4909" actId="26606"/>
          <ac:spMkLst>
            <pc:docMk/>
            <pc:sldMk cId="1230013644" sldId="274"/>
            <ac:spMk id="29" creationId="{3D66C6E3-EBD2-40B7-8FD8-D6D2250FC482}"/>
          </ac:spMkLst>
        </pc:spChg>
        <pc:spChg chg="add del">
          <ac:chgData name="Sven Van de Velde" userId="00b08bc3e1e83696" providerId="LiveId" clId="{76ED2C03-2F93-4AD3-AB05-2E8BF92E3155}" dt="2022-12-31T12:45:33.418" v="4911" actId="26606"/>
          <ac:spMkLst>
            <pc:docMk/>
            <pc:sldMk cId="1230013644" sldId="274"/>
            <ac:spMk id="50" creationId="{392C7167-368D-444E-9E47-2E8891515B25}"/>
          </ac:spMkLst>
        </pc:spChg>
        <pc:spChg chg="add del">
          <ac:chgData name="Sven Van de Velde" userId="00b08bc3e1e83696" providerId="LiveId" clId="{76ED2C03-2F93-4AD3-AB05-2E8BF92E3155}" dt="2022-12-31T12:45:33.418" v="4911" actId="26606"/>
          <ac:spMkLst>
            <pc:docMk/>
            <pc:sldMk cId="1230013644" sldId="274"/>
            <ac:spMk id="51" creationId="{F2748E73-80C5-425F-913B-7742A712C5B3}"/>
          </ac:spMkLst>
        </pc:spChg>
        <pc:grpChg chg="add del">
          <ac:chgData name="Sven Van de Velde" userId="00b08bc3e1e83696" providerId="LiveId" clId="{76ED2C03-2F93-4AD3-AB05-2E8BF92E3155}" dt="2022-12-31T12:45:33.418" v="4911" actId="26606"/>
          <ac:grpSpMkLst>
            <pc:docMk/>
            <pc:sldMk cId="1230013644" sldId="274"/>
            <ac:grpSpMk id="52" creationId="{EC8459A0-4A67-4667-8375-3C1891D63CC5}"/>
          </ac:grpSpMkLst>
        </pc:grpChg>
        <pc:grpChg chg="add del">
          <ac:chgData name="Sven Van de Velde" userId="00b08bc3e1e83696" providerId="LiveId" clId="{76ED2C03-2F93-4AD3-AB05-2E8BF92E3155}" dt="2022-12-31T12:45:35.792" v="4913" actId="26606"/>
          <ac:grpSpMkLst>
            <pc:docMk/>
            <pc:sldMk cId="1230013644" sldId="274"/>
            <ac:grpSpMk id="65" creationId="{08AFDCCA-EC08-414E-B480-1D1877FE7448}"/>
          </ac:grpSpMkLst>
        </pc:grpChg>
        <pc:picChg chg="add del mod">
          <ac:chgData name="Sven Van de Velde" userId="00b08bc3e1e83696" providerId="LiveId" clId="{76ED2C03-2F93-4AD3-AB05-2E8BF92E3155}" dt="2022-12-31T12:49:35.221" v="4916" actId="478"/>
          <ac:picMkLst>
            <pc:docMk/>
            <pc:sldMk cId="1230013644" sldId="274"/>
            <ac:picMk id="3" creationId="{93BDF06C-3CCF-3233-8DAA-86FECE64D759}"/>
          </ac:picMkLst>
        </pc:picChg>
        <pc:picChg chg="add mod modCrop">
          <ac:chgData name="Sven Van de Velde" userId="00b08bc3e1e83696" providerId="LiveId" clId="{76ED2C03-2F93-4AD3-AB05-2E8BF92E3155}" dt="2023-01-01T16:25:23.371" v="8317" actId="1076"/>
          <ac:picMkLst>
            <pc:docMk/>
            <pc:sldMk cId="1230013644" sldId="274"/>
            <ac:picMk id="6" creationId="{494CC119-8D28-EE4E-D425-2E8E9C437607}"/>
          </ac:picMkLst>
        </pc:picChg>
        <pc:picChg chg="add del">
          <ac:chgData name="Sven Van de Velde" userId="00b08bc3e1e83696" providerId="LiveId" clId="{76ED2C03-2F93-4AD3-AB05-2E8BF92E3155}" dt="2022-12-31T12:45:11.104" v="4899" actId="26606"/>
          <ac:picMkLst>
            <pc:docMk/>
            <pc:sldMk cId="1230013644" sldId="274"/>
            <ac:picMk id="8" creationId="{43BCD4D4-0FCB-418E-9D58-033B2DB4157F}"/>
          </ac:picMkLst>
        </pc:picChg>
        <pc:picChg chg="add del">
          <ac:chgData name="Sven Van de Velde" userId="00b08bc3e1e83696" providerId="LiveId" clId="{76ED2C03-2F93-4AD3-AB05-2E8BF92E3155}" dt="2022-12-31T12:45:11.104" v="4899" actId="26606"/>
          <ac:picMkLst>
            <pc:docMk/>
            <pc:sldMk cId="1230013644" sldId="274"/>
            <ac:picMk id="12" creationId="{AA3F2319-3466-4D84-ABE4-77BC773F35D1}"/>
          </ac:picMkLst>
        </pc:picChg>
        <pc:picChg chg="add del">
          <ac:chgData name="Sven Van de Velde" userId="00b08bc3e1e83696" providerId="LiveId" clId="{76ED2C03-2F93-4AD3-AB05-2E8BF92E3155}" dt="2022-12-31T12:45:11.986" v="4901" actId="26606"/>
          <ac:picMkLst>
            <pc:docMk/>
            <pc:sldMk cId="1230013644" sldId="274"/>
            <ac:picMk id="14" creationId="{705E34FB-F15B-4B97-A591-8EE92E5FAEB1}"/>
          </ac:picMkLst>
        </pc:picChg>
        <pc:picChg chg="add del">
          <ac:chgData name="Sven Van de Velde" userId="00b08bc3e1e83696" providerId="LiveId" clId="{76ED2C03-2F93-4AD3-AB05-2E8BF92E3155}" dt="2022-12-31T12:45:24.667" v="4903" actId="26606"/>
          <ac:picMkLst>
            <pc:docMk/>
            <pc:sldMk cId="1230013644" sldId="274"/>
            <ac:picMk id="17" creationId="{43BCD4D4-0FCB-418E-9D58-033B2DB4157F}"/>
          </ac:picMkLst>
        </pc:picChg>
        <pc:picChg chg="add del">
          <ac:chgData name="Sven Van de Velde" userId="00b08bc3e1e83696" providerId="LiveId" clId="{76ED2C03-2F93-4AD3-AB05-2E8BF92E3155}" dt="2022-12-31T12:45:24.667" v="4903" actId="26606"/>
          <ac:picMkLst>
            <pc:docMk/>
            <pc:sldMk cId="1230013644" sldId="274"/>
            <ac:picMk id="19" creationId="{AA3F2319-3466-4D84-ABE4-77BC773F35D1}"/>
          </ac:picMkLst>
        </pc:picChg>
        <pc:picChg chg="add del">
          <ac:chgData name="Sven Van de Velde" userId="00b08bc3e1e83696" providerId="LiveId" clId="{76ED2C03-2F93-4AD3-AB05-2E8BF92E3155}" dt="2022-12-31T12:45:27.304" v="4905" actId="26606"/>
          <ac:picMkLst>
            <pc:docMk/>
            <pc:sldMk cId="1230013644" sldId="274"/>
            <ac:picMk id="21" creationId="{705E34FB-F15B-4B97-A591-8EE92E5FAEB1}"/>
          </ac:picMkLst>
        </pc:picChg>
        <pc:picChg chg="add del">
          <ac:chgData name="Sven Van de Velde" userId="00b08bc3e1e83696" providerId="LiveId" clId="{76ED2C03-2F93-4AD3-AB05-2E8BF92E3155}" dt="2022-12-31T12:45:27.849" v="4907" actId="26606"/>
          <ac:picMkLst>
            <pc:docMk/>
            <pc:sldMk cId="1230013644" sldId="274"/>
            <ac:picMk id="24" creationId="{43BCD4D4-0FCB-418E-9D58-033B2DB4157F}"/>
          </ac:picMkLst>
        </pc:picChg>
        <pc:picChg chg="add del">
          <ac:chgData name="Sven Van de Velde" userId="00b08bc3e1e83696" providerId="LiveId" clId="{76ED2C03-2F93-4AD3-AB05-2E8BF92E3155}" dt="2022-12-31T12:45:27.849" v="4907" actId="26606"/>
          <ac:picMkLst>
            <pc:docMk/>
            <pc:sldMk cId="1230013644" sldId="274"/>
            <ac:picMk id="26" creationId="{AA3F2319-3466-4D84-ABE4-77BC773F35D1}"/>
          </ac:picMkLst>
        </pc:picChg>
        <pc:picChg chg="add del">
          <ac:chgData name="Sven Van de Velde" userId="00b08bc3e1e83696" providerId="LiveId" clId="{76ED2C03-2F93-4AD3-AB05-2E8BF92E3155}" dt="2022-12-31T12:45:30.514" v="4909" actId="26606"/>
          <ac:picMkLst>
            <pc:docMk/>
            <pc:sldMk cId="1230013644" sldId="274"/>
            <ac:picMk id="28" creationId="{6D651BB0-1DFD-4941-83DD-704006F6B139}"/>
          </ac:picMkLst>
        </pc:picChg>
        <pc:picChg chg="add del">
          <ac:chgData name="Sven Van de Velde" userId="00b08bc3e1e83696" providerId="LiveId" clId="{76ED2C03-2F93-4AD3-AB05-2E8BF92E3155}" dt="2022-12-31T12:45:33.418" v="4911" actId="26606"/>
          <ac:picMkLst>
            <pc:docMk/>
            <pc:sldMk cId="1230013644" sldId="274"/>
            <ac:picMk id="49" creationId="{E3E5A37D-F1C4-4145-9085-A0A5A9951D84}"/>
          </ac:picMkLst>
        </pc:picChg>
        <pc:picChg chg="add del">
          <ac:chgData name="Sven Van de Velde" userId="00b08bc3e1e83696" providerId="LiveId" clId="{76ED2C03-2F93-4AD3-AB05-2E8BF92E3155}" dt="2022-12-31T12:45:35.792" v="4913" actId="26606"/>
          <ac:picMkLst>
            <pc:docMk/>
            <pc:sldMk cId="1230013644" sldId="274"/>
            <ac:picMk id="67" creationId="{1DE10DE7-9D2C-4BED-BB15-10A57A4852D5}"/>
          </ac:picMkLst>
        </pc:picChg>
      </pc:sldChg>
      <pc:sldChg chg="del">
        <pc:chgData name="Sven Van de Velde" userId="00b08bc3e1e83696" providerId="LiveId" clId="{76ED2C03-2F93-4AD3-AB05-2E8BF92E3155}" dt="2022-12-31T06:17:16.554" v="146" actId="47"/>
        <pc:sldMkLst>
          <pc:docMk/>
          <pc:sldMk cId="2569235681" sldId="274"/>
        </pc:sldMkLst>
      </pc:sldChg>
      <pc:sldChg chg="addSp delSp modSp new mod">
        <pc:chgData name="Sven Van de Velde" userId="00b08bc3e1e83696" providerId="LiveId" clId="{76ED2C03-2F93-4AD3-AB05-2E8BF92E3155}" dt="2022-12-31T13:40:48.770" v="5247" actId="1038"/>
        <pc:sldMkLst>
          <pc:docMk/>
          <pc:sldMk cId="967135320" sldId="275"/>
        </pc:sldMkLst>
        <pc:spChg chg="add mod ord">
          <ac:chgData name="Sven Van de Velde" userId="00b08bc3e1e83696" providerId="LiveId" clId="{76ED2C03-2F93-4AD3-AB05-2E8BF92E3155}" dt="2022-12-31T13:40:48.770" v="5247" actId="1038"/>
          <ac:spMkLst>
            <pc:docMk/>
            <pc:sldMk cId="967135320" sldId="275"/>
            <ac:spMk id="2" creationId="{9BB0ACB1-CFB3-109B-BCF9-492281134555}"/>
          </ac:spMkLst>
        </pc:spChg>
        <pc:picChg chg="add mod ord">
          <ac:chgData name="Sven Van de Velde" userId="00b08bc3e1e83696" providerId="LiveId" clId="{76ED2C03-2F93-4AD3-AB05-2E8BF92E3155}" dt="2022-12-31T13:38:49.987" v="5217" actId="1037"/>
          <ac:picMkLst>
            <pc:docMk/>
            <pc:sldMk cId="967135320" sldId="275"/>
            <ac:picMk id="4" creationId="{0F008641-02AD-C7A0-D99D-6AF953D314B1}"/>
          </ac:picMkLst>
        </pc:picChg>
        <pc:picChg chg="add del mod ord modCrop">
          <ac:chgData name="Sven Van de Velde" userId="00b08bc3e1e83696" providerId="LiveId" clId="{76ED2C03-2F93-4AD3-AB05-2E8BF92E3155}" dt="2022-12-31T13:08:32.136" v="5192" actId="478"/>
          <ac:picMkLst>
            <pc:docMk/>
            <pc:sldMk cId="967135320" sldId="275"/>
            <ac:picMk id="6" creationId="{7E0FDDA3-EC29-4575-883B-0BA57287D832}"/>
          </ac:picMkLst>
        </pc:picChg>
        <pc:picChg chg="add mod ord modCrop">
          <ac:chgData name="Sven Van de Velde" userId="00b08bc3e1e83696" providerId="LiveId" clId="{76ED2C03-2F93-4AD3-AB05-2E8BF92E3155}" dt="2022-12-31T13:40:13.728" v="5237" actId="14100"/>
          <ac:picMkLst>
            <pc:docMk/>
            <pc:sldMk cId="967135320" sldId="275"/>
            <ac:picMk id="8" creationId="{230190CB-EC89-75D6-B819-AD76DE78B1CD}"/>
          </ac:picMkLst>
        </pc:picChg>
        <pc:picChg chg="add mod ord modCrop">
          <ac:chgData name="Sven Van de Velde" userId="00b08bc3e1e83696" providerId="LiveId" clId="{76ED2C03-2F93-4AD3-AB05-2E8BF92E3155}" dt="2022-12-31T13:08:02.894" v="5190" actId="108"/>
          <ac:picMkLst>
            <pc:docMk/>
            <pc:sldMk cId="967135320" sldId="275"/>
            <ac:picMk id="10" creationId="{60AB4C27-D237-27F6-5163-972F682FEF4A}"/>
          </ac:picMkLst>
        </pc:picChg>
        <pc:picChg chg="add mod ord modCrop">
          <ac:chgData name="Sven Van de Velde" userId="00b08bc3e1e83696" providerId="LiveId" clId="{76ED2C03-2F93-4AD3-AB05-2E8BF92E3155}" dt="2022-12-31T13:39:48.610" v="5234" actId="1038"/>
          <ac:picMkLst>
            <pc:docMk/>
            <pc:sldMk cId="967135320" sldId="275"/>
            <ac:picMk id="12" creationId="{9192E239-27F2-0214-49A0-D1E8EB90C05E}"/>
          </ac:picMkLst>
        </pc:picChg>
      </pc:sldChg>
      <pc:sldChg chg="del">
        <pc:chgData name="Sven Van de Velde" userId="00b08bc3e1e83696" providerId="LiveId" clId="{76ED2C03-2F93-4AD3-AB05-2E8BF92E3155}" dt="2022-12-31T06:17:16.554" v="146" actId="47"/>
        <pc:sldMkLst>
          <pc:docMk/>
          <pc:sldMk cId="1519163036" sldId="276"/>
        </pc:sldMkLst>
      </pc:sldChg>
      <pc:sldChg chg="addSp delSp modSp new mod setBg">
        <pc:chgData name="Sven Van de Velde" userId="00b08bc3e1e83696" providerId="LiveId" clId="{76ED2C03-2F93-4AD3-AB05-2E8BF92E3155}" dt="2023-01-08T09:43:05.259" v="12285" actId="1076"/>
        <pc:sldMkLst>
          <pc:docMk/>
          <pc:sldMk cId="2454053272" sldId="276"/>
        </pc:sldMkLst>
        <pc:spChg chg="add mod">
          <ac:chgData name="Sven Van de Velde" userId="00b08bc3e1e83696" providerId="LiveId" clId="{76ED2C03-2F93-4AD3-AB05-2E8BF92E3155}" dt="2023-01-01T09:09:40.058" v="5953" actId="14100"/>
          <ac:spMkLst>
            <pc:docMk/>
            <pc:sldMk cId="2454053272" sldId="276"/>
            <ac:spMk id="2" creationId="{D3CDD350-F3F6-9DDB-A46C-42490F97F1F7}"/>
          </ac:spMkLst>
        </pc:spChg>
        <pc:spChg chg="add del">
          <ac:chgData name="Sven Van de Velde" userId="00b08bc3e1e83696" providerId="LiveId" clId="{76ED2C03-2F93-4AD3-AB05-2E8BF92E3155}" dt="2022-12-31T17:30:05.626" v="5282" actId="26606"/>
          <ac:spMkLst>
            <pc:docMk/>
            <pc:sldMk cId="2454053272" sldId="276"/>
            <ac:spMk id="2055" creationId="{DFE88786-7EC9-4CF1-8553-2C3021944882}"/>
          </ac:spMkLst>
        </pc:spChg>
        <pc:grpChg chg="add del">
          <ac:chgData name="Sven Van de Velde" userId="00b08bc3e1e83696" providerId="LiveId" clId="{76ED2C03-2F93-4AD3-AB05-2E8BF92E3155}" dt="2022-12-31T17:30:05.626" v="5282" actId="26606"/>
          <ac:grpSpMkLst>
            <pc:docMk/>
            <pc:sldMk cId="2454053272" sldId="276"/>
            <ac:grpSpMk id="2061" creationId="{AFCC34F2-8A34-4176-9DCF-3E14806B31C9}"/>
          </ac:grpSpMkLst>
        </pc:grpChg>
        <pc:grpChg chg="add del">
          <ac:chgData name="Sven Van de Velde" userId="00b08bc3e1e83696" providerId="LiveId" clId="{76ED2C03-2F93-4AD3-AB05-2E8BF92E3155}" dt="2022-12-31T17:30:05.626" v="5282" actId="26606"/>
          <ac:grpSpMkLst>
            <pc:docMk/>
            <pc:sldMk cId="2454053272" sldId="276"/>
            <ac:grpSpMk id="2097" creationId="{6EBD291B-DF20-4DC7-B790-C0E2209CC840}"/>
          </ac:grpSpMkLst>
        </pc:grpChg>
        <pc:picChg chg="add mod">
          <ac:chgData name="Sven Van de Velde" userId="00b08bc3e1e83696" providerId="LiveId" clId="{76ED2C03-2F93-4AD3-AB05-2E8BF92E3155}" dt="2023-01-08T09:43:05.259" v="12285" actId="1076"/>
          <ac:picMkLst>
            <pc:docMk/>
            <pc:sldMk cId="2454053272" sldId="276"/>
            <ac:picMk id="3" creationId="{C3EBE7E6-FA40-8812-F806-B1CAA1217BB3}"/>
          </ac:picMkLst>
        </pc:picChg>
        <pc:picChg chg="add mod">
          <ac:chgData name="Sven Van de Velde" userId="00b08bc3e1e83696" providerId="LiveId" clId="{76ED2C03-2F93-4AD3-AB05-2E8BF92E3155}" dt="2023-01-01T09:09:27.889" v="5951" actId="1076"/>
          <ac:picMkLst>
            <pc:docMk/>
            <pc:sldMk cId="2454053272" sldId="276"/>
            <ac:picMk id="2050" creationId="{B0CF7450-2A30-4693-CA87-DBB97D7FC86F}"/>
          </ac:picMkLst>
        </pc:picChg>
        <pc:picChg chg="add del">
          <ac:chgData name="Sven Van de Velde" userId="00b08bc3e1e83696" providerId="LiveId" clId="{76ED2C03-2F93-4AD3-AB05-2E8BF92E3155}" dt="2022-12-31T17:30:05.626" v="5282" actId="26606"/>
          <ac:picMkLst>
            <pc:docMk/>
            <pc:sldMk cId="2454053272" sldId="276"/>
            <ac:picMk id="2057" creationId="{86D8F06D-0176-412D-A69C-AF7042B7EE96}"/>
          </ac:picMkLst>
        </pc:picChg>
        <pc:picChg chg="add del">
          <ac:chgData name="Sven Van de Velde" userId="00b08bc3e1e83696" providerId="LiveId" clId="{76ED2C03-2F93-4AD3-AB05-2E8BF92E3155}" dt="2022-12-31T17:30:05.626" v="5282" actId="26606"/>
          <ac:picMkLst>
            <pc:docMk/>
            <pc:sldMk cId="2454053272" sldId="276"/>
            <ac:picMk id="2059" creationId="{815562A4-61AD-4BDB-9BDB-34860AE47A55}"/>
          </ac:picMkLst>
        </pc:picChg>
      </pc:sldChg>
      <pc:sldChg chg="del">
        <pc:chgData name="Sven Van de Velde" userId="00b08bc3e1e83696" providerId="LiveId" clId="{76ED2C03-2F93-4AD3-AB05-2E8BF92E3155}" dt="2022-12-31T06:17:16.554" v="146" actId="47"/>
        <pc:sldMkLst>
          <pc:docMk/>
          <pc:sldMk cId="2021625471" sldId="277"/>
        </pc:sldMkLst>
      </pc:sldChg>
      <pc:sldChg chg="addSp delSp modSp new mod setBg">
        <pc:chgData name="Sven Van de Velde" userId="00b08bc3e1e83696" providerId="LiveId" clId="{76ED2C03-2F93-4AD3-AB05-2E8BF92E3155}" dt="2023-01-08T09:42:09.697" v="12282" actId="1076"/>
        <pc:sldMkLst>
          <pc:docMk/>
          <pc:sldMk cId="4148698452" sldId="277"/>
        </pc:sldMkLst>
        <pc:spChg chg="add mod">
          <ac:chgData name="Sven Van de Velde" userId="00b08bc3e1e83696" providerId="LiveId" clId="{76ED2C03-2F93-4AD3-AB05-2E8BF92E3155}" dt="2022-12-31T17:39:00.245" v="5611" actId="20577"/>
          <ac:spMkLst>
            <pc:docMk/>
            <pc:sldMk cId="4148698452" sldId="277"/>
            <ac:spMk id="2" creationId="{0BEA23DC-E087-D4A4-01D2-1A4C1CEA7740}"/>
          </ac:spMkLst>
        </pc:spChg>
        <pc:spChg chg="add mod">
          <ac:chgData name="Sven Van de Velde" userId="00b08bc3e1e83696" providerId="LiveId" clId="{76ED2C03-2F93-4AD3-AB05-2E8BF92E3155}" dt="2022-12-31T17:39:16.151" v="5630" actId="20577"/>
          <ac:spMkLst>
            <pc:docMk/>
            <pc:sldMk cId="4148698452" sldId="277"/>
            <ac:spMk id="3" creationId="{303B4737-E76B-BBEF-506B-D7547D4E6EA3}"/>
          </ac:spMkLst>
        </pc:spChg>
        <pc:grpChg chg="add del">
          <ac:chgData name="Sven Van de Velde" userId="00b08bc3e1e83696" providerId="LiveId" clId="{76ED2C03-2F93-4AD3-AB05-2E8BF92E3155}" dt="2022-12-31T17:32:07.919" v="5317" actId="26606"/>
          <ac:grpSpMkLst>
            <pc:docMk/>
            <pc:sldMk cId="4148698452" sldId="277"/>
            <ac:grpSpMk id="5129" creationId="{9795E515-5F57-431F-9A0D-3A0419DF7572}"/>
          </ac:grpSpMkLst>
        </pc:grpChg>
        <pc:grpChg chg="add del">
          <ac:chgData name="Sven Van de Velde" userId="00b08bc3e1e83696" providerId="LiveId" clId="{76ED2C03-2F93-4AD3-AB05-2E8BF92E3155}" dt="2022-12-31T17:32:07.919" v="5317" actId="26606"/>
          <ac:grpSpMkLst>
            <pc:docMk/>
            <pc:sldMk cId="4148698452" sldId="277"/>
            <ac:grpSpMk id="5185" creationId="{AD579530-1077-46B3-BD5C-81BB270A1D5B}"/>
          </ac:grpSpMkLst>
        </pc:grpChg>
        <pc:grpChg chg="add del">
          <ac:chgData name="Sven Van de Velde" userId="00b08bc3e1e83696" providerId="LiveId" clId="{76ED2C03-2F93-4AD3-AB05-2E8BF92E3155}" dt="2022-12-31T17:32:07.919" v="5317" actId="26606"/>
          <ac:grpSpMkLst>
            <pc:docMk/>
            <pc:sldMk cId="4148698452" sldId="277"/>
            <ac:grpSpMk id="5189" creationId="{83F79A5F-63B5-4802-B39B-BF0F89DDDA15}"/>
          </ac:grpSpMkLst>
        </pc:grpChg>
        <pc:grpChg chg="add del">
          <ac:chgData name="Sven Van de Velde" userId="00b08bc3e1e83696" providerId="LiveId" clId="{76ED2C03-2F93-4AD3-AB05-2E8BF92E3155}" dt="2022-12-31T17:32:11.316" v="5319" actId="26606"/>
          <ac:grpSpMkLst>
            <pc:docMk/>
            <pc:sldMk cId="4148698452" sldId="277"/>
            <ac:grpSpMk id="5214" creationId="{9795E515-5F57-431F-9A0D-3A0419DF7572}"/>
          </ac:grpSpMkLst>
        </pc:grpChg>
        <pc:grpChg chg="add del">
          <ac:chgData name="Sven Van de Velde" userId="00b08bc3e1e83696" providerId="LiveId" clId="{76ED2C03-2F93-4AD3-AB05-2E8BF92E3155}" dt="2022-12-31T17:32:11.316" v="5319" actId="26606"/>
          <ac:grpSpMkLst>
            <pc:docMk/>
            <pc:sldMk cId="4148698452" sldId="277"/>
            <ac:grpSpMk id="5215" creationId="{068ACACB-DD9E-4155-84BF-8E4D43DEC13D}"/>
          </ac:grpSpMkLst>
        </pc:grpChg>
        <pc:grpChg chg="add del">
          <ac:chgData name="Sven Van de Velde" userId="00b08bc3e1e83696" providerId="LiveId" clId="{76ED2C03-2F93-4AD3-AB05-2E8BF92E3155}" dt="2022-12-31T17:32:11.316" v="5319" actId="26606"/>
          <ac:grpSpMkLst>
            <pc:docMk/>
            <pc:sldMk cId="4148698452" sldId="277"/>
            <ac:grpSpMk id="5217" creationId="{BF3AEE19-128A-4FF8-954B-A9724F42E0D4}"/>
          </ac:grpSpMkLst>
        </pc:grpChg>
        <pc:grpChg chg="add del">
          <ac:chgData name="Sven Van de Velde" userId="00b08bc3e1e83696" providerId="LiveId" clId="{76ED2C03-2F93-4AD3-AB05-2E8BF92E3155}" dt="2022-12-31T17:32:13.297" v="5321" actId="26606"/>
          <ac:grpSpMkLst>
            <pc:docMk/>
            <pc:sldMk cId="4148698452" sldId="277"/>
            <ac:grpSpMk id="5221" creationId="{9795E515-5F57-431F-9A0D-3A0419DF7572}"/>
          </ac:grpSpMkLst>
        </pc:grpChg>
        <pc:grpChg chg="add del">
          <ac:chgData name="Sven Van de Velde" userId="00b08bc3e1e83696" providerId="LiveId" clId="{76ED2C03-2F93-4AD3-AB05-2E8BF92E3155}" dt="2022-12-31T17:32:13.297" v="5321" actId="26606"/>
          <ac:grpSpMkLst>
            <pc:docMk/>
            <pc:sldMk cId="4148698452" sldId="277"/>
            <ac:grpSpMk id="5222" creationId="{AD579530-1077-46B3-BD5C-81BB270A1D5B}"/>
          </ac:grpSpMkLst>
        </pc:grpChg>
        <pc:grpChg chg="add del">
          <ac:chgData name="Sven Van de Velde" userId="00b08bc3e1e83696" providerId="LiveId" clId="{76ED2C03-2F93-4AD3-AB05-2E8BF92E3155}" dt="2022-12-31T17:32:13.297" v="5321" actId="26606"/>
          <ac:grpSpMkLst>
            <pc:docMk/>
            <pc:sldMk cId="4148698452" sldId="277"/>
            <ac:grpSpMk id="5223" creationId="{83F79A5F-63B5-4802-B39B-BF0F89DDDA15}"/>
          </ac:grpSpMkLst>
        </pc:grpChg>
        <pc:grpChg chg="add del">
          <ac:chgData name="Sven Van de Velde" userId="00b08bc3e1e83696" providerId="LiveId" clId="{76ED2C03-2F93-4AD3-AB05-2E8BF92E3155}" dt="2022-12-31T17:32:17.382" v="5323" actId="26606"/>
          <ac:grpSpMkLst>
            <pc:docMk/>
            <pc:sldMk cId="4148698452" sldId="277"/>
            <ac:grpSpMk id="5226" creationId="{9795E515-5F57-431F-9A0D-3A0419DF7572}"/>
          </ac:grpSpMkLst>
        </pc:grpChg>
        <pc:grpChg chg="add del">
          <ac:chgData name="Sven Van de Velde" userId="00b08bc3e1e83696" providerId="LiveId" clId="{76ED2C03-2F93-4AD3-AB05-2E8BF92E3155}" dt="2022-12-31T17:32:17.382" v="5323" actId="26606"/>
          <ac:grpSpMkLst>
            <pc:docMk/>
            <pc:sldMk cId="4148698452" sldId="277"/>
            <ac:grpSpMk id="5227" creationId="{316DCFC9-6877-407C-8170-608FCB8E35AE}"/>
          </ac:grpSpMkLst>
        </pc:grpChg>
        <pc:grpChg chg="add del">
          <ac:chgData name="Sven Van de Velde" userId="00b08bc3e1e83696" providerId="LiveId" clId="{76ED2C03-2F93-4AD3-AB05-2E8BF92E3155}" dt="2022-12-31T17:32:17.382" v="5323" actId="26606"/>
          <ac:grpSpMkLst>
            <pc:docMk/>
            <pc:sldMk cId="4148698452" sldId="277"/>
            <ac:grpSpMk id="5229" creationId="{89353FE7-0D03-4AD2-8B8A-60A06F6BDA4C}"/>
          </ac:grpSpMkLst>
        </pc:grpChg>
        <pc:picChg chg="add mod">
          <ac:chgData name="Sven Van de Velde" userId="00b08bc3e1e83696" providerId="LiveId" clId="{76ED2C03-2F93-4AD3-AB05-2E8BF92E3155}" dt="2023-01-08T09:42:09.697" v="12282" actId="1076"/>
          <ac:picMkLst>
            <pc:docMk/>
            <pc:sldMk cId="4148698452" sldId="277"/>
            <ac:picMk id="1026" creationId="{22063095-9CF2-7BAC-B1C1-8371A982B5F6}"/>
          </ac:picMkLst>
        </pc:picChg>
        <pc:picChg chg="add mod">
          <ac:chgData name="Sven Van de Velde" userId="00b08bc3e1e83696" providerId="LiveId" clId="{76ED2C03-2F93-4AD3-AB05-2E8BF92E3155}" dt="2022-12-31T17:32:31.712" v="5326" actId="1076"/>
          <ac:picMkLst>
            <pc:docMk/>
            <pc:sldMk cId="4148698452" sldId="277"/>
            <ac:picMk id="5122" creationId="{C3AFA705-F033-0DB8-DAC0-9B3042ED1166}"/>
          </ac:picMkLst>
        </pc:picChg>
        <pc:picChg chg="add del">
          <ac:chgData name="Sven Van de Velde" userId="00b08bc3e1e83696" providerId="LiveId" clId="{76ED2C03-2F93-4AD3-AB05-2E8BF92E3155}" dt="2022-12-31T17:32:07.919" v="5317" actId="26606"/>
          <ac:picMkLst>
            <pc:docMk/>
            <pc:sldMk cId="4148698452" sldId="277"/>
            <ac:picMk id="5127" creationId="{50C065C3-0FE3-4452-B765-CB05BBB2A983}"/>
          </ac:picMkLst>
        </pc:picChg>
        <pc:picChg chg="add del">
          <ac:chgData name="Sven Van de Velde" userId="00b08bc3e1e83696" providerId="LiveId" clId="{76ED2C03-2F93-4AD3-AB05-2E8BF92E3155}" dt="2022-12-31T17:32:11.316" v="5319" actId="26606"/>
          <ac:picMkLst>
            <pc:docMk/>
            <pc:sldMk cId="4148698452" sldId="277"/>
            <ac:picMk id="5213" creationId="{50C065C3-0FE3-4452-B765-CB05BBB2A983}"/>
          </ac:picMkLst>
        </pc:picChg>
        <pc:picChg chg="add del">
          <ac:chgData name="Sven Van de Velde" userId="00b08bc3e1e83696" providerId="LiveId" clId="{76ED2C03-2F93-4AD3-AB05-2E8BF92E3155}" dt="2022-12-31T17:32:13.297" v="5321" actId="26606"/>
          <ac:picMkLst>
            <pc:docMk/>
            <pc:sldMk cId="4148698452" sldId="277"/>
            <ac:picMk id="5220" creationId="{50C065C3-0FE3-4452-B765-CB05BBB2A983}"/>
          </ac:picMkLst>
        </pc:picChg>
        <pc:picChg chg="add del">
          <ac:chgData name="Sven Van de Velde" userId="00b08bc3e1e83696" providerId="LiveId" clId="{76ED2C03-2F93-4AD3-AB05-2E8BF92E3155}" dt="2022-12-31T17:32:17.382" v="5323" actId="26606"/>
          <ac:picMkLst>
            <pc:docMk/>
            <pc:sldMk cId="4148698452" sldId="277"/>
            <ac:picMk id="5225" creationId="{50C065C3-0FE3-4452-B765-CB05BBB2A983}"/>
          </ac:picMkLst>
        </pc:picChg>
      </pc:sldChg>
      <pc:sldChg chg="addSp modSp new mod">
        <pc:chgData name="Sven Van de Velde" userId="00b08bc3e1e83696" providerId="LiveId" clId="{76ED2C03-2F93-4AD3-AB05-2E8BF92E3155}" dt="2023-01-01T09:09:04.124" v="5948" actId="732"/>
        <pc:sldMkLst>
          <pc:docMk/>
          <pc:sldMk cId="3735049606" sldId="278"/>
        </pc:sldMkLst>
        <pc:spChg chg="add mod">
          <ac:chgData name="Sven Van de Velde" userId="00b08bc3e1e83696" providerId="LiveId" clId="{76ED2C03-2F93-4AD3-AB05-2E8BF92E3155}" dt="2022-12-31T17:39:31.932" v="5635" actId="20577"/>
          <ac:spMkLst>
            <pc:docMk/>
            <pc:sldMk cId="3735049606" sldId="278"/>
            <ac:spMk id="2" creationId="{815BA04A-BBEF-13B4-AB95-84D15BA224F9}"/>
          </ac:spMkLst>
        </pc:spChg>
        <pc:spChg chg="add mod">
          <ac:chgData name="Sven Van de Velde" userId="00b08bc3e1e83696" providerId="LiveId" clId="{76ED2C03-2F93-4AD3-AB05-2E8BF92E3155}" dt="2022-12-31T17:40:22.008" v="5653" actId="14100"/>
          <ac:spMkLst>
            <pc:docMk/>
            <pc:sldMk cId="3735049606" sldId="278"/>
            <ac:spMk id="3" creationId="{C2AD4BC1-78C3-1C31-36BD-B8D765C89207}"/>
          </ac:spMkLst>
        </pc:spChg>
        <pc:picChg chg="add mod">
          <ac:chgData name="Sven Van de Velde" userId="00b08bc3e1e83696" providerId="LiveId" clId="{76ED2C03-2F93-4AD3-AB05-2E8BF92E3155}" dt="2023-01-01T09:09:04.124" v="5948" actId="732"/>
          <ac:picMkLst>
            <pc:docMk/>
            <pc:sldMk cId="3735049606" sldId="278"/>
            <ac:picMk id="6146" creationId="{A809586A-6E27-44EB-072B-8D068A009019}"/>
          </ac:picMkLst>
        </pc:picChg>
      </pc:sldChg>
      <pc:sldChg chg="del">
        <pc:chgData name="Sven Van de Velde" userId="00b08bc3e1e83696" providerId="LiveId" clId="{76ED2C03-2F93-4AD3-AB05-2E8BF92E3155}" dt="2022-12-31T06:17:16.554" v="146" actId="47"/>
        <pc:sldMkLst>
          <pc:docMk/>
          <pc:sldMk cId="1951933668" sldId="279"/>
        </pc:sldMkLst>
      </pc:sldChg>
      <pc:sldChg chg="addSp delSp modSp new mod">
        <pc:chgData name="Sven Van de Velde" userId="00b08bc3e1e83696" providerId="LiveId" clId="{76ED2C03-2F93-4AD3-AB05-2E8BF92E3155}" dt="2023-01-08T09:18:58.682" v="12220" actId="478"/>
        <pc:sldMkLst>
          <pc:docMk/>
          <pc:sldMk cId="4115854679" sldId="279"/>
        </pc:sldMkLst>
        <pc:spChg chg="add mod">
          <ac:chgData name="Sven Van de Velde" userId="00b08bc3e1e83696" providerId="LiveId" clId="{76ED2C03-2F93-4AD3-AB05-2E8BF92E3155}" dt="2022-12-31T17:42:05.041" v="5670" actId="1035"/>
          <ac:spMkLst>
            <pc:docMk/>
            <pc:sldMk cId="4115854679" sldId="279"/>
            <ac:spMk id="2" creationId="{2BA53FCE-8A4B-6480-86FA-DA3E7D2FBE58}"/>
          </ac:spMkLst>
        </pc:spChg>
        <pc:spChg chg="add del mod">
          <ac:chgData name="Sven Van de Velde" userId="00b08bc3e1e83696" providerId="LiveId" clId="{76ED2C03-2F93-4AD3-AB05-2E8BF92E3155}" dt="2023-01-08T09:18:58.682" v="12220" actId="478"/>
          <ac:spMkLst>
            <pc:docMk/>
            <pc:sldMk cId="4115854679" sldId="279"/>
            <ac:spMk id="3" creationId="{F0947D4F-11CA-0105-143B-D1542190F137}"/>
          </ac:spMkLst>
        </pc:spChg>
        <pc:spChg chg="add mod">
          <ac:chgData name="Sven Van de Velde" userId="00b08bc3e1e83696" providerId="LiveId" clId="{76ED2C03-2F93-4AD3-AB05-2E8BF92E3155}" dt="2023-01-01T09:10:27.964" v="5961" actId="1076"/>
          <ac:spMkLst>
            <pc:docMk/>
            <pc:sldMk cId="4115854679" sldId="279"/>
            <ac:spMk id="4" creationId="{ADB72E41-4F59-D688-B430-2BA52940D239}"/>
          </ac:spMkLst>
        </pc:spChg>
        <pc:picChg chg="add del mod">
          <ac:chgData name="Sven Van de Velde" userId="00b08bc3e1e83696" providerId="LiveId" clId="{76ED2C03-2F93-4AD3-AB05-2E8BF92E3155}" dt="2022-12-31T17:44:15.814" v="5717" actId="478"/>
          <ac:picMkLst>
            <pc:docMk/>
            <pc:sldMk cId="4115854679" sldId="279"/>
            <ac:picMk id="3" creationId="{BA3DDB87-24EF-3B80-12FB-056D832D0591}"/>
          </ac:picMkLst>
        </pc:picChg>
        <pc:picChg chg="add mod">
          <ac:chgData name="Sven Van de Velde" userId="00b08bc3e1e83696" providerId="LiveId" clId="{76ED2C03-2F93-4AD3-AB05-2E8BF92E3155}" dt="2022-12-31T17:42:53.903" v="5696" actId="14100"/>
          <ac:picMkLst>
            <pc:docMk/>
            <pc:sldMk cId="4115854679" sldId="279"/>
            <ac:picMk id="7170" creationId="{C8C7E084-9CB7-0141-7018-47EEB34031D4}"/>
          </ac:picMkLst>
        </pc:picChg>
        <pc:picChg chg="add mod">
          <ac:chgData name="Sven Van de Velde" userId="00b08bc3e1e83696" providerId="LiveId" clId="{76ED2C03-2F93-4AD3-AB05-2E8BF92E3155}" dt="2023-01-01T09:10:10.368" v="5957" actId="14100"/>
          <ac:picMkLst>
            <pc:docMk/>
            <pc:sldMk cId="4115854679" sldId="279"/>
            <ac:picMk id="7172" creationId="{5EF45258-B6DE-125E-90C7-3906D3152C5F}"/>
          </ac:picMkLst>
        </pc:picChg>
        <pc:picChg chg="add mod">
          <ac:chgData name="Sven Van de Velde" userId="00b08bc3e1e83696" providerId="LiveId" clId="{76ED2C03-2F93-4AD3-AB05-2E8BF92E3155}" dt="2023-01-01T09:10:12.440" v="5958" actId="1076"/>
          <ac:picMkLst>
            <pc:docMk/>
            <pc:sldMk cId="4115854679" sldId="279"/>
            <ac:picMk id="7174" creationId="{DC53D18B-F71C-FBCB-B404-34E7C873848D}"/>
          </ac:picMkLst>
        </pc:picChg>
        <pc:picChg chg="add mod">
          <ac:chgData name="Sven Van de Velde" userId="00b08bc3e1e83696" providerId="LiveId" clId="{76ED2C03-2F93-4AD3-AB05-2E8BF92E3155}" dt="2023-01-01T09:10:22.777" v="5960" actId="14100"/>
          <ac:picMkLst>
            <pc:docMk/>
            <pc:sldMk cId="4115854679" sldId="279"/>
            <ac:picMk id="7176" creationId="{2BD9767A-CEFA-4352-9732-25D0AE25F30D}"/>
          </ac:picMkLst>
        </pc:picChg>
      </pc:sldChg>
      <pc:sldChg chg="addSp delSp modSp new mod">
        <pc:chgData name="Sven Van de Velde" userId="00b08bc3e1e83696" providerId="LiveId" clId="{76ED2C03-2F93-4AD3-AB05-2E8BF92E3155}" dt="2023-01-01T13:04:46.010" v="6755" actId="1036"/>
        <pc:sldMkLst>
          <pc:docMk/>
          <pc:sldMk cId="711409152" sldId="280"/>
        </pc:sldMkLst>
        <pc:spChg chg="add mod">
          <ac:chgData name="Sven Van de Velde" userId="00b08bc3e1e83696" providerId="LiveId" clId="{76ED2C03-2F93-4AD3-AB05-2E8BF92E3155}" dt="2023-01-01T12:05:07.359" v="5963" actId="14100"/>
          <ac:spMkLst>
            <pc:docMk/>
            <pc:sldMk cId="711409152" sldId="280"/>
            <ac:spMk id="2" creationId="{3C8E1676-02D8-B18A-E470-DA8FD8347845}"/>
          </ac:spMkLst>
        </pc:spChg>
        <pc:spChg chg="add del mod">
          <ac:chgData name="Sven Van de Velde" userId="00b08bc3e1e83696" providerId="LiveId" clId="{76ED2C03-2F93-4AD3-AB05-2E8BF92E3155}" dt="2023-01-01T13:03:23.712" v="6722" actId="478"/>
          <ac:spMkLst>
            <pc:docMk/>
            <pc:sldMk cId="711409152" sldId="280"/>
            <ac:spMk id="3" creationId="{1FE32471-6144-B1F6-4C68-04F43D905F70}"/>
          </ac:spMkLst>
        </pc:spChg>
        <pc:spChg chg="add mod">
          <ac:chgData name="Sven Van de Velde" userId="00b08bc3e1e83696" providerId="LiveId" clId="{76ED2C03-2F93-4AD3-AB05-2E8BF92E3155}" dt="2023-01-01T13:04:46.010" v="6755" actId="1036"/>
          <ac:spMkLst>
            <pc:docMk/>
            <pc:sldMk cId="711409152" sldId="280"/>
            <ac:spMk id="4" creationId="{CFC0E3B0-E028-C0F6-CC26-98CAE08943EE}"/>
          </ac:spMkLst>
        </pc:spChg>
        <pc:picChg chg="add mod">
          <ac:chgData name="Sven Van de Velde" userId="00b08bc3e1e83696" providerId="LiveId" clId="{76ED2C03-2F93-4AD3-AB05-2E8BF92E3155}" dt="2023-01-01T13:04:40.009" v="6736" actId="732"/>
          <ac:picMkLst>
            <pc:docMk/>
            <pc:sldMk cId="711409152" sldId="280"/>
            <ac:picMk id="8194" creationId="{3DBF06BE-F47C-4357-90F7-82A0913C9343}"/>
          </ac:picMkLst>
        </pc:picChg>
        <pc:picChg chg="add mod">
          <ac:chgData name="Sven Van de Velde" userId="00b08bc3e1e83696" providerId="LiveId" clId="{76ED2C03-2F93-4AD3-AB05-2E8BF92E3155}" dt="2022-12-31T17:50:39.931" v="5796" actId="1076"/>
          <ac:picMkLst>
            <pc:docMk/>
            <pc:sldMk cId="711409152" sldId="280"/>
            <ac:picMk id="8196" creationId="{10E809D4-E54A-B074-4093-E7D95BB0984A}"/>
          </ac:picMkLst>
        </pc:picChg>
      </pc:sldChg>
      <pc:sldChg chg="del">
        <pc:chgData name="Sven Van de Velde" userId="00b08bc3e1e83696" providerId="LiveId" clId="{76ED2C03-2F93-4AD3-AB05-2E8BF92E3155}" dt="2022-12-31T06:17:16.554" v="146" actId="47"/>
        <pc:sldMkLst>
          <pc:docMk/>
          <pc:sldMk cId="513411651" sldId="281"/>
        </pc:sldMkLst>
      </pc:sldChg>
      <pc:sldChg chg="addSp delSp modSp add mod modAnim">
        <pc:chgData name="Sven Van de Velde" userId="00b08bc3e1e83696" providerId="LiveId" clId="{76ED2C03-2F93-4AD3-AB05-2E8BF92E3155}" dt="2023-01-01T13:04:10.404" v="6735" actId="732"/>
        <pc:sldMkLst>
          <pc:docMk/>
          <pc:sldMk cId="706231973" sldId="281"/>
        </pc:sldMkLst>
        <pc:spChg chg="mod">
          <ac:chgData name="Sven Van de Velde" userId="00b08bc3e1e83696" providerId="LiveId" clId="{76ED2C03-2F93-4AD3-AB05-2E8BF92E3155}" dt="2023-01-01T12:11:03.548" v="6019" actId="12788"/>
          <ac:spMkLst>
            <pc:docMk/>
            <pc:sldMk cId="706231973" sldId="281"/>
            <ac:spMk id="2" creationId="{3C8E1676-02D8-B18A-E470-DA8FD8347845}"/>
          </ac:spMkLst>
        </pc:spChg>
        <pc:spChg chg="del">
          <ac:chgData name="Sven Van de Velde" userId="00b08bc3e1e83696" providerId="LiveId" clId="{76ED2C03-2F93-4AD3-AB05-2E8BF92E3155}" dt="2023-01-01T12:07:59.239" v="5977" actId="478"/>
          <ac:spMkLst>
            <pc:docMk/>
            <pc:sldMk cId="706231973" sldId="281"/>
            <ac:spMk id="3" creationId="{1FE32471-6144-B1F6-4C68-04F43D905F70}"/>
          </ac:spMkLst>
        </pc:spChg>
        <pc:picChg chg="add mod">
          <ac:chgData name="Sven Van de Velde" userId="00b08bc3e1e83696" providerId="LiveId" clId="{76ED2C03-2F93-4AD3-AB05-2E8BF92E3155}" dt="2023-01-01T12:21:31.202" v="6094" actId="108"/>
          <ac:picMkLst>
            <pc:docMk/>
            <pc:sldMk cId="706231973" sldId="281"/>
            <ac:picMk id="4" creationId="{EE921844-66A8-331D-D5B1-72DC1D293ED8}"/>
          </ac:picMkLst>
        </pc:picChg>
        <pc:picChg chg="add mod">
          <ac:chgData name="Sven Van de Velde" userId="00b08bc3e1e83696" providerId="LiveId" clId="{76ED2C03-2F93-4AD3-AB05-2E8BF92E3155}" dt="2023-01-01T13:04:10.404" v="6735" actId="732"/>
          <ac:picMkLst>
            <pc:docMk/>
            <pc:sldMk cId="706231973" sldId="281"/>
            <ac:picMk id="5" creationId="{B75D72B6-2FEA-315D-4D53-172639F2F165}"/>
          </ac:picMkLst>
        </pc:picChg>
        <pc:picChg chg="del">
          <ac:chgData name="Sven Van de Velde" userId="00b08bc3e1e83696" providerId="LiveId" clId="{76ED2C03-2F93-4AD3-AB05-2E8BF92E3155}" dt="2023-01-01T12:09:31.178" v="5981" actId="478"/>
          <ac:picMkLst>
            <pc:docMk/>
            <pc:sldMk cId="706231973" sldId="281"/>
            <ac:picMk id="8194" creationId="{3DBF06BE-F47C-4357-90F7-82A0913C9343}"/>
          </ac:picMkLst>
        </pc:picChg>
        <pc:picChg chg="del">
          <ac:chgData name="Sven Van de Velde" userId="00b08bc3e1e83696" providerId="LiveId" clId="{76ED2C03-2F93-4AD3-AB05-2E8BF92E3155}" dt="2023-01-01T12:09:31.178" v="5981" actId="478"/>
          <ac:picMkLst>
            <pc:docMk/>
            <pc:sldMk cId="706231973" sldId="281"/>
            <ac:picMk id="8196" creationId="{10E809D4-E54A-B074-4093-E7D95BB0984A}"/>
          </ac:picMkLst>
        </pc:picChg>
      </pc:sldChg>
      <pc:sldChg chg="addSp modSp new del mod">
        <pc:chgData name="Sven Van de Velde" userId="00b08bc3e1e83696" providerId="LiveId" clId="{76ED2C03-2F93-4AD3-AB05-2E8BF92E3155}" dt="2023-01-01T08:42:19.658" v="5940" actId="2696"/>
        <pc:sldMkLst>
          <pc:docMk/>
          <pc:sldMk cId="1966949256" sldId="281"/>
        </pc:sldMkLst>
        <pc:spChg chg="add mod">
          <ac:chgData name="Sven Van de Velde" userId="00b08bc3e1e83696" providerId="LiveId" clId="{76ED2C03-2F93-4AD3-AB05-2E8BF92E3155}" dt="2023-01-01T08:03:03.480" v="5939" actId="20577"/>
          <ac:spMkLst>
            <pc:docMk/>
            <pc:sldMk cId="1966949256" sldId="281"/>
            <ac:spMk id="2" creationId="{13188B8A-91E2-7532-7852-F250E294BF9E}"/>
          </ac:spMkLst>
        </pc:spChg>
      </pc:sldChg>
      <pc:sldChg chg="addSp delSp modSp add mod modAnim">
        <pc:chgData name="Sven Van de Velde" userId="00b08bc3e1e83696" providerId="LiveId" clId="{76ED2C03-2F93-4AD3-AB05-2E8BF92E3155}" dt="2023-01-01T12:22:28.729" v="6110" actId="1035"/>
        <pc:sldMkLst>
          <pc:docMk/>
          <pc:sldMk cId="1160777227" sldId="282"/>
        </pc:sldMkLst>
        <pc:spChg chg="mod">
          <ac:chgData name="Sven Van de Velde" userId="00b08bc3e1e83696" providerId="LiveId" clId="{76ED2C03-2F93-4AD3-AB05-2E8BF92E3155}" dt="2023-01-01T12:19:56.761" v="6086"/>
          <ac:spMkLst>
            <pc:docMk/>
            <pc:sldMk cId="1160777227" sldId="282"/>
            <ac:spMk id="2" creationId="{2BA53FCE-8A4B-6480-86FA-DA3E7D2FBE58}"/>
          </ac:spMkLst>
        </pc:spChg>
        <pc:spChg chg="del">
          <ac:chgData name="Sven Van de Velde" userId="00b08bc3e1e83696" providerId="LiveId" clId="{76ED2C03-2F93-4AD3-AB05-2E8BF92E3155}" dt="2023-01-01T12:20:45.402" v="6092" actId="478"/>
          <ac:spMkLst>
            <pc:docMk/>
            <pc:sldMk cId="1160777227" sldId="282"/>
            <ac:spMk id="3" creationId="{F0947D4F-11CA-0105-143B-D1542190F137}"/>
          </ac:spMkLst>
        </pc:spChg>
        <pc:spChg chg="del">
          <ac:chgData name="Sven Van de Velde" userId="00b08bc3e1e83696" providerId="LiveId" clId="{76ED2C03-2F93-4AD3-AB05-2E8BF92E3155}" dt="2023-01-01T12:18:27.003" v="6078" actId="478"/>
          <ac:spMkLst>
            <pc:docMk/>
            <pc:sldMk cId="1160777227" sldId="282"/>
            <ac:spMk id="4" creationId="{ADB72E41-4F59-D688-B430-2BA52940D239}"/>
          </ac:spMkLst>
        </pc:spChg>
        <pc:picChg chg="add mod ord">
          <ac:chgData name="Sven Van de Velde" userId="00b08bc3e1e83696" providerId="LiveId" clId="{76ED2C03-2F93-4AD3-AB05-2E8BF92E3155}" dt="2023-01-01T12:22:28.729" v="6110" actId="1035"/>
          <ac:picMkLst>
            <pc:docMk/>
            <pc:sldMk cId="1160777227" sldId="282"/>
            <ac:picMk id="5" creationId="{489FC500-B23C-46E8-91CA-28AC22AE577E}"/>
          </ac:picMkLst>
        </pc:picChg>
        <pc:picChg chg="del">
          <ac:chgData name="Sven Van de Velde" userId="00b08bc3e1e83696" providerId="LiveId" clId="{76ED2C03-2F93-4AD3-AB05-2E8BF92E3155}" dt="2023-01-01T12:18:27.003" v="6078" actId="478"/>
          <ac:picMkLst>
            <pc:docMk/>
            <pc:sldMk cId="1160777227" sldId="282"/>
            <ac:picMk id="7170" creationId="{C8C7E084-9CB7-0141-7018-47EEB34031D4}"/>
          </ac:picMkLst>
        </pc:picChg>
        <pc:picChg chg="mod">
          <ac:chgData name="Sven Van de Velde" userId="00b08bc3e1e83696" providerId="LiveId" clId="{76ED2C03-2F93-4AD3-AB05-2E8BF92E3155}" dt="2023-01-01T12:22:15.919" v="6096" actId="732"/>
          <ac:picMkLst>
            <pc:docMk/>
            <pc:sldMk cId="1160777227" sldId="282"/>
            <ac:picMk id="7172" creationId="{5EF45258-B6DE-125E-90C7-3906D3152C5F}"/>
          </ac:picMkLst>
        </pc:picChg>
        <pc:picChg chg="del">
          <ac:chgData name="Sven Van de Velde" userId="00b08bc3e1e83696" providerId="LiveId" clId="{76ED2C03-2F93-4AD3-AB05-2E8BF92E3155}" dt="2023-01-01T12:18:27.003" v="6078" actId="478"/>
          <ac:picMkLst>
            <pc:docMk/>
            <pc:sldMk cId="1160777227" sldId="282"/>
            <ac:picMk id="7174" creationId="{DC53D18B-F71C-FBCB-B404-34E7C873848D}"/>
          </ac:picMkLst>
        </pc:picChg>
        <pc:picChg chg="del">
          <ac:chgData name="Sven Van de Velde" userId="00b08bc3e1e83696" providerId="LiveId" clId="{76ED2C03-2F93-4AD3-AB05-2E8BF92E3155}" dt="2023-01-01T12:18:27.003" v="6078" actId="478"/>
          <ac:picMkLst>
            <pc:docMk/>
            <pc:sldMk cId="1160777227" sldId="282"/>
            <ac:picMk id="7176" creationId="{2BD9767A-CEFA-4352-9732-25D0AE25F30D}"/>
          </ac:picMkLst>
        </pc:picChg>
      </pc:sldChg>
      <pc:sldChg chg="del">
        <pc:chgData name="Sven Van de Velde" userId="00b08bc3e1e83696" providerId="LiveId" clId="{76ED2C03-2F93-4AD3-AB05-2E8BF92E3155}" dt="2022-12-31T06:17:16.554" v="146" actId="47"/>
        <pc:sldMkLst>
          <pc:docMk/>
          <pc:sldMk cId="1939119348" sldId="282"/>
        </pc:sldMkLst>
      </pc:sldChg>
      <pc:sldChg chg="addSp delSp modSp new mod">
        <pc:chgData name="Sven Van de Velde" userId="00b08bc3e1e83696" providerId="LiveId" clId="{76ED2C03-2F93-4AD3-AB05-2E8BF92E3155}" dt="2023-01-01T12:34:59.901" v="6138" actId="14100"/>
        <pc:sldMkLst>
          <pc:docMk/>
          <pc:sldMk cId="509951033" sldId="283"/>
        </pc:sldMkLst>
        <pc:spChg chg="add mod">
          <ac:chgData name="Sven Van de Velde" userId="00b08bc3e1e83696" providerId="LiveId" clId="{76ED2C03-2F93-4AD3-AB05-2E8BF92E3155}" dt="2023-01-01T12:34:59.901" v="6138" actId="14100"/>
          <ac:spMkLst>
            <pc:docMk/>
            <pc:sldMk cId="509951033" sldId="283"/>
            <ac:spMk id="6" creationId="{F5CC49A4-0A72-D602-851D-629E12A7B660}"/>
          </ac:spMkLst>
        </pc:spChg>
        <pc:picChg chg="add del mod">
          <ac:chgData name="Sven Van de Velde" userId="00b08bc3e1e83696" providerId="LiveId" clId="{76ED2C03-2F93-4AD3-AB05-2E8BF92E3155}" dt="2023-01-01T12:33:49.799" v="6117" actId="478"/>
          <ac:picMkLst>
            <pc:docMk/>
            <pc:sldMk cId="509951033" sldId="283"/>
            <ac:picMk id="3" creationId="{8588E334-E196-663B-3EBD-08D91C0246C6}"/>
          </ac:picMkLst>
        </pc:picChg>
        <pc:picChg chg="add mod modCrop">
          <ac:chgData name="Sven Van de Velde" userId="00b08bc3e1e83696" providerId="LiveId" clId="{76ED2C03-2F93-4AD3-AB05-2E8BF92E3155}" dt="2023-01-01T12:34:25.675" v="6122"/>
          <ac:picMkLst>
            <pc:docMk/>
            <pc:sldMk cId="509951033" sldId="283"/>
            <ac:picMk id="5" creationId="{FF938C1F-D256-5221-9625-92D9C7A095A1}"/>
          </ac:picMkLst>
        </pc:picChg>
      </pc:sldChg>
      <pc:sldChg chg="del">
        <pc:chgData name="Sven Van de Velde" userId="00b08bc3e1e83696" providerId="LiveId" clId="{76ED2C03-2F93-4AD3-AB05-2E8BF92E3155}" dt="2022-12-31T06:17:16.554" v="146" actId="47"/>
        <pc:sldMkLst>
          <pc:docMk/>
          <pc:sldMk cId="1017508641" sldId="283"/>
        </pc:sldMkLst>
      </pc:sldChg>
      <pc:sldChg chg="del">
        <pc:chgData name="Sven Van de Velde" userId="00b08bc3e1e83696" providerId="LiveId" clId="{76ED2C03-2F93-4AD3-AB05-2E8BF92E3155}" dt="2022-12-31T06:17:16.554" v="146" actId="47"/>
        <pc:sldMkLst>
          <pc:docMk/>
          <pc:sldMk cId="2269695758" sldId="284"/>
        </pc:sldMkLst>
      </pc:sldChg>
      <pc:sldChg chg="addSp delSp modSp new mod">
        <pc:chgData name="Sven Van de Velde" userId="00b08bc3e1e83696" providerId="LiveId" clId="{76ED2C03-2F93-4AD3-AB05-2E8BF92E3155}" dt="2023-01-01T17:13:45.876" v="9257"/>
        <pc:sldMkLst>
          <pc:docMk/>
          <pc:sldMk cId="4115937286" sldId="284"/>
        </pc:sldMkLst>
        <pc:spChg chg="add mod">
          <ac:chgData name="Sven Van de Velde" userId="00b08bc3e1e83696" providerId="LiveId" clId="{76ED2C03-2F93-4AD3-AB05-2E8BF92E3155}" dt="2023-01-01T17:13:45.876" v="9257"/>
          <ac:spMkLst>
            <pc:docMk/>
            <pc:sldMk cId="4115937286" sldId="284"/>
            <ac:spMk id="2" creationId="{0243E322-C3EE-677D-39D7-F1A468AB4527}"/>
          </ac:spMkLst>
        </pc:spChg>
        <pc:spChg chg="add del mod">
          <ac:chgData name="Sven Van de Velde" userId="00b08bc3e1e83696" providerId="LiveId" clId="{76ED2C03-2F93-4AD3-AB05-2E8BF92E3155}" dt="2023-01-01T17:13:45.026" v="9256" actId="478"/>
          <ac:spMkLst>
            <pc:docMk/>
            <pc:sldMk cId="4115937286" sldId="284"/>
            <ac:spMk id="4" creationId="{60A2D12D-A23A-CECD-7815-AC370E0D7157}"/>
          </ac:spMkLst>
        </pc:spChg>
        <pc:spChg chg="add mod">
          <ac:chgData name="Sven Van de Velde" userId="00b08bc3e1e83696" providerId="LiveId" clId="{76ED2C03-2F93-4AD3-AB05-2E8BF92E3155}" dt="2023-01-01T17:13:09.344" v="9254" actId="14100"/>
          <ac:spMkLst>
            <pc:docMk/>
            <pc:sldMk cId="4115937286" sldId="284"/>
            <ac:spMk id="5" creationId="{30C117E8-F17F-AD99-47F1-2E4D30DA6AD5}"/>
          </ac:spMkLst>
        </pc:spChg>
        <pc:spChg chg="add mod">
          <ac:chgData name="Sven Van de Velde" userId="00b08bc3e1e83696" providerId="LiveId" clId="{76ED2C03-2F93-4AD3-AB05-2E8BF92E3155}" dt="2023-01-01T12:54:57.383" v="6700" actId="20577"/>
          <ac:spMkLst>
            <pc:docMk/>
            <pc:sldMk cId="4115937286" sldId="284"/>
            <ac:spMk id="6" creationId="{2221B80E-75B6-9F72-8024-D3AFDC345BE5}"/>
          </ac:spMkLst>
        </pc:spChg>
        <pc:picChg chg="add mod modCrop">
          <ac:chgData name="Sven Van de Velde" userId="00b08bc3e1e83696" providerId="LiveId" clId="{76ED2C03-2F93-4AD3-AB05-2E8BF92E3155}" dt="2023-01-01T12:48:20.994" v="6591" actId="732"/>
          <ac:picMkLst>
            <pc:docMk/>
            <pc:sldMk cId="4115937286" sldId="284"/>
            <ac:picMk id="3" creationId="{827783A1-EEB0-91BD-4321-A44C0EB0A6CC}"/>
          </ac:picMkLst>
        </pc:picChg>
      </pc:sldChg>
      <pc:sldChg chg="del">
        <pc:chgData name="Sven Van de Velde" userId="00b08bc3e1e83696" providerId="LiveId" clId="{76ED2C03-2F93-4AD3-AB05-2E8BF92E3155}" dt="2022-12-31T06:17:16.554" v="146" actId="47"/>
        <pc:sldMkLst>
          <pc:docMk/>
          <pc:sldMk cId="380449121" sldId="285"/>
        </pc:sldMkLst>
      </pc:sldChg>
      <pc:sldChg chg="addSp delSp modSp new mod delAnim modAnim">
        <pc:chgData name="Sven Van de Velde" userId="00b08bc3e1e83696" providerId="LiveId" clId="{76ED2C03-2F93-4AD3-AB05-2E8BF92E3155}" dt="2023-01-01T17:13:16.739" v="9255" actId="1036"/>
        <pc:sldMkLst>
          <pc:docMk/>
          <pc:sldMk cId="1509057750" sldId="285"/>
        </pc:sldMkLst>
        <pc:spChg chg="add mod">
          <ac:chgData name="Sven Van de Velde" userId="00b08bc3e1e83696" providerId="LiveId" clId="{76ED2C03-2F93-4AD3-AB05-2E8BF92E3155}" dt="2023-01-01T17:10:06.959" v="9244" actId="14100"/>
          <ac:spMkLst>
            <pc:docMk/>
            <pc:sldMk cId="1509057750" sldId="285"/>
            <ac:spMk id="4" creationId="{F5EB2B7E-0079-9312-EF05-5CFDA394AD22}"/>
          </ac:spMkLst>
        </pc:spChg>
        <pc:picChg chg="add del mod">
          <ac:chgData name="Sven Van de Velde" userId="00b08bc3e1e83696" providerId="LiveId" clId="{76ED2C03-2F93-4AD3-AB05-2E8BF92E3155}" dt="2023-01-01T17:08:27.791" v="9199" actId="478"/>
          <ac:picMkLst>
            <pc:docMk/>
            <pc:sldMk cId="1509057750" sldId="285"/>
            <ac:picMk id="2" creationId="{B4918DD1-B760-F522-3688-FF3F861E8ADC}"/>
          </ac:picMkLst>
        </pc:picChg>
        <pc:picChg chg="add mod ord">
          <ac:chgData name="Sven Van de Velde" userId="00b08bc3e1e83696" providerId="LiveId" clId="{76ED2C03-2F93-4AD3-AB05-2E8BF92E3155}" dt="2023-01-01T12:51:28.220" v="6612" actId="167"/>
          <ac:picMkLst>
            <pc:docMk/>
            <pc:sldMk cId="1509057750" sldId="285"/>
            <ac:picMk id="3" creationId="{A12EB3AF-C816-A8CA-6101-8EC30E4AB83B}"/>
          </ac:picMkLst>
        </pc:picChg>
        <pc:picChg chg="add mod">
          <ac:chgData name="Sven Van de Velde" userId="00b08bc3e1e83696" providerId="LiveId" clId="{76ED2C03-2F93-4AD3-AB05-2E8BF92E3155}" dt="2023-01-01T17:13:16.739" v="9255" actId="1036"/>
          <ac:picMkLst>
            <pc:docMk/>
            <pc:sldMk cId="1509057750" sldId="285"/>
            <ac:picMk id="5" creationId="{401500E2-54E5-BDC6-F6E1-50A1AAEC97BE}"/>
          </ac:picMkLst>
        </pc:picChg>
      </pc:sldChg>
      <pc:sldChg chg="modSp del mod">
        <pc:chgData name="Sven Van de Velde" userId="00b08bc3e1e83696" providerId="LiveId" clId="{76ED2C03-2F93-4AD3-AB05-2E8BF92E3155}" dt="2022-12-31T06:17:16.554" v="146" actId="47"/>
        <pc:sldMkLst>
          <pc:docMk/>
          <pc:sldMk cId="1223737043" sldId="286"/>
        </pc:sldMkLst>
        <pc:spChg chg="mod">
          <ac:chgData name="Sven Van de Velde" userId="00b08bc3e1e83696" providerId="LiveId" clId="{76ED2C03-2F93-4AD3-AB05-2E8BF92E3155}" dt="2022-12-31T06:13:05.817" v="131" actId="27636"/>
          <ac:spMkLst>
            <pc:docMk/>
            <pc:sldMk cId="1223737043" sldId="286"/>
            <ac:spMk id="14" creationId="{4FB0A02C-7EBB-C558-DB7A-F66170D603B6}"/>
          </ac:spMkLst>
        </pc:spChg>
        <pc:spChg chg="mod">
          <ac:chgData name="Sven Van de Velde" userId="00b08bc3e1e83696" providerId="LiveId" clId="{76ED2C03-2F93-4AD3-AB05-2E8BF92E3155}" dt="2022-12-31T06:13:05.817" v="130" actId="27636"/>
          <ac:spMkLst>
            <pc:docMk/>
            <pc:sldMk cId="1223737043" sldId="286"/>
            <ac:spMk id="15" creationId="{4430FEFB-DF8C-FF31-69D1-F9A689588D11}"/>
          </ac:spMkLst>
        </pc:spChg>
      </pc:sldChg>
      <pc:sldChg chg="addSp delSp modSp new mod">
        <pc:chgData name="Sven Van de Velde" userId="00b08bc3e1e83696" providerId="LiveId" clId="{76ED2C03-2F93-4AD3-AB05-2E8BF92E3155}" dt="2023-01-01T13:03:50.386" v="6733" actId="1076"/>
        <pc:sldMkLst>
          <pc:docMk/>
          <pc:sldMk cId="3301967808" sldId="286"/>
        </pc:sldMkLst>
        <pc:spChg chg="add mod">
          <ac:chgData name="Sven Van de Velde" userId="00b08bc3e1e83696" providerId="LiveId" clId="{76ED2C03-2F93-4AD3-AB05-2E8BF92E3155}" dt="2023-01-01T13:03:11.041" v="6721" actId="20577"/>
          <ac:spMkLst>
            <pc:docMk/>
            <pc:sldMk cId="3301967808" sldId="286"/>
            <ac:spMk id="6" creationId="{6BCF24D2-8D8D-9B9D-5546-C9F92B520D4F}"/>
          </ac:spMkLst>
        </pc:spChg>
        <pc:spChg chg="add mod">
          <ac:chgData name="Sven Van de Velde" userId="00b08bc3e1e83696" providerId="LiveId" clId="{76ED2C03-2F93-4AD3-AB05-2E8BF92E3155}" dt="2023-01-01T13:03:50.386" v="6733" actId="1076"/>
          <ac:spMkLst>
            <pc:docMk/>
            <pc:sldMk cId="3301967808" sldId="286"/>
            <ac:spMk id="7" creationId="{EF4A10AB-7FE4-AAF4-999A-1DC106980414}"/>
          </ac:spMkLst>
        </pc:spChg>
        <pc:picChg chg="add del mod">
          <ac:chgData name="Sven Van de Velde" userId="00b08bc3e1e83696" providerId="LiveId" clId="{76ED2C03-2F93-4AD3-AB05-2E8BF92E3155}" dt="2023-01-01T13:01:45.074" v="6702" actId="478"/>
          <ac:picMkLst>
            <pc:docMk/>
            <pc:sldMk cId="3301967808" sldId="286"/>
            <ac:picMk id="3" creationId="{BBDEAF00-47CE-0DAA-532A-388E6BC51ED8}"/>
          </ac:picMkLst>
        </pc:picChg>
        <pc:picChg chg="add mod modCrop">
          <ac:chgData name="Sven Van de Velde" userId="00b08bc3e1e83696" providerId="LiveId" clId="{76ED2C03-2F93-4AD3-AB05-2E8BF92E3155}" dt="2023-01-01T13:02:37.991" v="6714"/>
          <ac:picMkLst>
            <pc:docMk/>
            <pc:sldMk cId="3301967808" sldId="286"/>
            <ac:picMk id="5" creationId="{855467BD-8DA3-BB01-16B5-1F1149BC73A8}"/>
          </ac:picMkLst>
        </pc:picChg>
      </pc:sldChg>
      <pc:sldChg chg="addSp delSp modSp new mod">
        <pc:chgData name="Sven Van de Velde" userId="00b08bc3e1e83696" providerId="LiveId" clId="{76ED2C03-2F93-4AD3-AB05-2E8BF92E3155}" dt="2023-01-08T09:33:13.187" v="12276" actId="2711"/>
        <pc:sldMkLst>
          <pc:docMk/>
          <pc:sldMk cId="1531124762" sldId="287"/>
        </pc:sldMkLst>
        <pc:spChg chg="add mod">
          <ac:chgData name="Sven Van de Velde" userId="00b08bc3e1e83696" providerId="LiveId" clId="{76ED2C03-2F93-4AD3-AB05-2E8BF92E3155}" dt="2023-01-01T14:07:17.038" v="6985" actId="20577"/>
          <ac:spMkLst>
            <pc:docMk/>
            <pc:sldMk cId="1531124762" sldId="287"/>
            <ac:spMk id="4" creationId="{693789B2-8C32-CE5E-1A29-E12E2793757D}"/>
          </ac:spMkLst>
        </pc:spChg>
        <pc:spChg chg="add del mod">
          <ac:chgData name="Sven Van de Velde" userId="00b08bc3e1e83696" providerId="LiveId" clId="{76ED2C03-2F93-4AD3-AB05-2E8BF92E3155}" dt="2023-01-01T13:52:20.392" v="6790" actId="478"/>
          <ac:spMkLst>
            <pc:docMk/>
            <pc:sldMk cId="1531124762" sldId="287"/>
            <ac:spMk id="7" creationId="{8526BF2A-50F6-C02F-4EBF-82130582F74B}"/>
          </ac:spMkLst>
        </pc:spChg>
        <pc:spChg chg="add mod">
          <ac:chgData name="Sven Van de Velde" userId="00b08bc3e1e83696" providerId="LiveId" clId="{76ED2C03-2F93-4AD3-AB05-2E8BF92E3155}" dt="2023-01-08T09:33:13.187" v="12276" actId="2711"/>
          <ac:spMkLst>
            <pc:docMk/>
            <pc:sldMk cId="1531124762" sldId="287"/>
            <ac:spMk id="8" creationId="{BFDA5D0F-16BA-8699-5AB0-0AECE29DD15B}"/>
          </ac:spMkLst>
        </pc:spChg>
        <pc:spChg chg="add del">
          <ac:chgData name="Sven Van de Velde" userId="00b08bc3e1e83696" providerId="LiveId" clId="{76ED2C03-2F93-4AD3-AB05-2E8BF92E3155}" dt="2023-01-01T13:54:35.720" v="6958" actId="478"/>
          <ac:spMkLst>
            <pc:docMk/>
            <pc:sldMk cId="1531124762" sldId="287"/>
            <ac:spMk id="9" creationId="{E21A4BD3-4512-F64B-54BC-3B3D1DA93C3F}"/>
          </ac:spMkLst>
        </pc:spChg>
        <pc:picChg chg="add mod">
          <ac:chgData name="Sven Van de Velde" userId="00b08bc3e1e83696" providerId="LiveId" clId="{76ED2C03-2F93-4AD3-AB05-2E8BF92E3155}" dt="2023-01-01T13:57:32.512" v="6971"/>
          <ac:picMkLst>
            <pc:docMk/>
            <pc:sldMk cId="1531124762" sldId="287"/>
            <ac:picMk id="3" creationId="{41F4B5F3-00D0-F24E-BC57-AB8E6BFB8C30}"/>
          </ac:picMkLst>
        </pc:picChg>
        <pc:picChg chg="add mod">
          <ac:chgData name="Sven Van de Velde" userId="00b08bc3e1e83696" providerId="LiveId" clId="{76ED2C03-2F93-4AD3-AB05-2E8BF92E3155}" dt="2023-01-01T13:57:37.956" v="6972"/>
          <ac:picMkLst>
            <pc:docMk/>
            <pc:sldMk cId="1531124762" sldId="287"/>
            <ac:picMk id="6" creationId="{A35CF2A7-7005-D21C-7942-F360207043FF}"/>
          </ac:picMkLst>
        </pc:picChg>
        <pc:picChg chg="add del">
          <ac:chgData name="Sven Van de Velde" userId="00b08bc3e1e83696" providerId="LiveId" clId="{76ED2C03-2F93-4AD3-AB05-2E8BF92E3155}" dt="2023-01-01T13:55:53.828" v="6961" actId="478"/>
          <ac:picMkLst>
            <pc:docMk/>
            <pc:sldMk cId="1531124762" sldId="287"/>
            <ac:picMk id="11" creationId="{864A1F8E-6E8F-29AF-038A-28EE695D99DD}"/>
          </ac:picMkLst>
        </pc:picChg>
        <pc:picChg chg="add del mod">
          <ac:chgData name="Sven Van de Velde" userId="00b08bc3e1e83696" providerId="LiveId" clId="{76ED2C03-2F93-4AD3-AB05-2E8BF92E3155}" dt="2023-01-01T13:56:30.775" v="6964" actId="478"/>
          <ac:picMkLst>
            <pc:docMk/>
            <pc:sldMk cId="1531124762" sldId="287"/>
            <ac:picMk id="13" creationId="{F8B0CA8C-5B8D-692A-A9E4-31C21566EA94}"/>
          </ac:picMkLst>
        </pc:picChg>
        <pc:picChg chg="add mod">
          <ac:chgData name="Sven Van de Velde" userId="00b08bc3e1e83696" providerId="LiveId" clId="{76ED2C03-2F93-4AD3-AB05-2E8BF92E3155}" dt="2023-01-01T13:58:19.208" v="6975"/>
          <ac:picMkLst>
            <pc:docMk/>
            <pc:sldMk cId="1531124762" sldId="287"/>
            <ac:picMk id="15" creationId="{A98CFDFA-DD06-AB57-C681-96C9559DFF18}"/>
          </ac:picMkLst>
        </pc:picChg>
      </pc:sldChg>
      <pc:sldChg chg="addSp modSp new mod">
        <pc:chgData name="Sven Van de Velde" userId="00b08bc3e1e83696" providerId="LiveId" clId="{76ED2C03-2F93-4AD3-AB05-2E8BF92E3155}" dt="2023-01-08T09:32:35.451" v="12275" actId="1076"/>
        <pc:sldMkLst>
          <pc:docMk/>
          <pc:sldMk cId="3709024791" sldId="288"/>
        </pc:sldMkLst>
        <pc:spChg chg="add mod">
          <ac:chgData name="Sven Van de Velde" userId="00b08bc3e1e83696" providerId="LiveId" clId="{76ED2C03-2F93-4AD3-AB05-2E8BF92E3155}" dt="2023-01-01T14:14:12.014" v="7347" actId="20577"/>
          <ac:spMkLst>
            <pc:docMk/>
            <pc:sldMk cId="3709024791" sldId="288"/>
            <ac:spMk id="2" creationId="{55E9E09A-824C-E00A-E3B7-856C1EE3F764}"/>
          </ac:spMkLst>
        </pc:spChg>
        <pc:spChg chg="add mod">
          <ac:chgData name="Sven Van de Velde" userId="00b08bc3e1e83696" providerId="LiveId" clId="{76ED2C03-2F93-4AD3-AB05-2E8BF92E3155}" dt="2023-01-08T09:32:35.451" v="12275" actId="1076"/>
          <ac:spMkLst>
            <pc:docMk/>
            <pc:sldMk cId="3709024791" sldId="288"/>
            <ac:spMk id="5" creationId="{E72B3E5B-16BA-4ECC-6623-A31410CC46CA}"/>
          </ac:spMkLst>
        </pc:spChg>
        <pc:picChg chg="add mod ord modCrop">
          <ac:chgData name="Sven Van de Velde" userId="00b08bc3e1e83696" providerId="LiveId" clId="{76ED2C03-2F93-4AD3-AB05-2E8BF92E3155}" dt="2023-01-01T14:11:07.518" v="7001" actId="167"/>
          <ac:picMkLst>
            <pc:docMk/>
            <pc:sldMk cId="3709024791" sldId="288"/>
            <ac:picMk id="4" creationId="{041AE0AD-AB3B-2B69-94C3-91AEC17DCF30}"/>
          </ac:picMkLst>
        </pc:picChg>
      </pc:sldChg>
      <pc:sldChg chg="del">
        <pc:chgData name="Sven Van de Velde" userId="00b08bc3e1e83696" providerId="LiveId" clId="{76ED2C03-2F93-4AD3-AB05-2E8BF92E3155}" dt="2022-12-31T06:17:16.554" v="146" actId="47"/>
        <pc:sldMkLst>
          <pc:docMk/>
          <pc:sldMk cId="3496050008" sldId="289"/>
        </pc:sldMkLst>
      </pc:sldChg>
      <pc:sldChg chg="addSp modSp new mod modAnim">
        <pc:chgData name="Sven Van de Velde" userId="00b08bc3e1e83696" providerId="LiveId" clId="{76ED2C03-2F93-4AD3-AB05-2E8BF92E3155}" dt="2023-01-08T09:20:34.285" v="12235" actId="1076"/>
        <pc:sldMkLst>
          <pc:docMk/>
          <pc:sldMk cId="4042405791" sldId="289"/>
        </pc:sldMkLst>
        <pc:spChg chg="add mod">
          <ac:chgData name="Sven Van de Velde" userId="00b08bc3e1e83696" providerId="LiveId" clId="{76ED2C03-2F93-4AD3-AB05-2E8BF92E3155}" dt="2023-01-01T15:42:42.549" v="7636" actId="14100"/>
          <ac:spMkLst>
            <pc:docMk/>
            <pc:sldMk cId="4042405791" sldId="289"/>
            <ac:spMk id="2" creationId="{22F686CD-9319-C5D1-4E72-62B1A9F75340}"/>
          </ac:spMkLst>
        </pc:spChg>
        <pc:spChg chg="add mod">
          <ac:chgData name="Sven Van de Velde" userId="00b08bc3e1e83696" providerId="LiveId" clId="{76ED2C03-2F93-4AD3-AB05-2E8BF92E3155}" dt="2023-01-08T09:20:34.285" v="12235" actId="1076"/>
          <ac:spMkLst>
            <pc:docMk/>
            <pc:sldMk cId="4042405791" sldId="289"/>
            <ac:spMk id="5" creationId="{8031E2DA-E108-D110-1C6E-6C4117623C0C}"/>
          </ac:spMkLst>
        </pc:spChg>
        <pc:picChg chg="add mod ord modCrop">
          <ac:chgData name="Sven Van de Velde" userId="00b08bc3e1e83696" providerId="LiveId" clId="{76ED2C03-2F93-4AD3-AB05-2E8BF92E3155}" dt="2023-01-01T15:41:12.701" v="7392" actId="167"/>
          <ac:picMkLst>
            <pc:docMk/>
            <pc:sldMk cId="4042405791" sldId="289"/>
            <ac:picMk id="4" creationId="{D02CA789-ACFA-3331-0A9D-31C0AE625118}"/>
          </ac:picMkLst>
        </pc:picChg>
        <pc:picChg chg="add mod">
          <ac:chgData name="Sven Van de Velde" userId="00b08bc3e1e83696" providerId="LiveId" clId="{76ED2C03-2F93-4AD3-AB05-2E8BF92E3155}" dt="2023-01-01T15:50:35.690" v="7641" actId="1076"/>
          <ac:picMkLst>
            <pc:docMk/>
            <pc:sldMk cId="4042405791" sldId="289"/>
            <ac:picMk id="6" creationId="{F2A1FA10-B023-C475-DDB2-49591D57F312}"/>
          </ac:picMkLst>
        </pc:picChg>
      </pc:sldChg>
      <pc:sldChg chg="del">
        <pc:chgData name="Sven Van de Velde" userId="00b08bc3e1e83696" providerId="LiveId" clId="{76ED2C03-2F93-4AD3-AB05-2E8BF92E3155}" dt="2022-12-31T06:17:16.554" v="146" actId="47"/>
        <pc:sldMkLst>
          <pc:docMk/>
          <pc:sldMk cId="158745503" sldId="290"/>
        </pc:sldMkLst>
      </pc:sldChg>
      <pc:sldChg chg="addSp modSp new mod">
        <pc:chgData name="Sven Van de Velde" userId="00b08bc3e1e83696" providerId="LiveId" clId="{76ED2C03-2F93-4AD3-AB05-2E8BF92E3155}" dt="2023-01-01T16:24:02.171" v="8291" actId="14100"/>
        <pc:sldMkLst>
          <pc:docMk/>
          <pc:sldMk cId="2892713763" sldId="290"/>
        </pc:sldMkLst>
        <pc:spChg chg="add mod">
          <ac:chgData name="Sven Van de Velde" userId="00b08bc3e1e83696" providerId="LiveId" clId="{76ED2C03-2F93-4AD3-AB05-2E8BF92E3155}" dt="2023-01-01T16:10:44.130" v="8235" actId="14100"/>
          <ac:spMkLst>
            <pc:docMk/>
            <pc:sldMk cId="2892713763" sldId="290"/>
            <ac:spMk id="4" creationId="{3C4EA3AC-CC4E-E891-0A7C-56C7755D1A32}"/>
          </ac:spMkLst>
        </pc:spChg>
        <pc:spChg chg="add mod">
          <ac:chgData name="Sven Van de Velde" userId="00b08bc3e1e83696" providerId="LiveId" clId="{76ED2C03-2F93-4AD3-AB05-2E8BF92E3155}" dt="2023-01-01T16:12:09.651" v="8258" actId="14100"/>
          <ac:spMkLst>
            <pc:docMk/>
            <pc:sldMk cId="2892713763" sldId="290"/>
            <ac:spMk id="5" creationId="{AE2439F7-CE05-2847-23FC-A32DAC8F5543}"/>
          </ac:spMkLst>
        </pc:spChg>
        <pc:spChg chg="add mod">
          <ac:chgData name="Sven Van de Velde" userId="00b08bc3e1e83696" providerId="LiveId" clId="{76ED2C03-2F93-4AD3-AB05-2E8BF92E3155}" dt="2023-01-01T16:24:02.171" v="8291" actId="14100"/>
          <ac:spMkLst>
            <pc:docMk/>
            <pc:sldMk cId="2892713763" sldId="290"/>
            <ac:spMk id="6" creationId="{AADF12B1-89E8-F280-AB9F-265E8E096555}"/>
          </ac:spMkLst>
        </pc:spChg>
        <pc:picChg chg="add mod modCrop">
          <ac:chgData name="Sven Van de Velde" userId="00b08bc3e1e83696" providerId="LiveId" clId="{76ED2C03-2F93-4AD3-AB05-2E8BF92E3155}" dt="2023-01-01T15:55:15.765" v="7651"/>
          <ac:picMkLst>
            <pc:docMk/>
            <pc:sldMk cId="2892713763" sldId="290"/>
            <ac:picMk id="3" creationId="{6FF4A2CF-0555-68B6-F921-7020DCC22258}"/>
          </ac:picMkLst>
        </pc:picChg>
      </pc:sldChg>
      <pc:sldChg chg="del">
        <pc:chgData name="Sven Van de Velde" userId="00b08bc3e1e83696" providerId="LiveId" clId="{76ED2C03-2F93-4AD3-AB05-2E8BF92E3155}" dt="2022-12-31T06:17:16.554" v="146" actId="47"/>
        <pc:sldMkLst>
          <pc:docMk/>
          <pc:sldMk cId="3596223003" sldId="291"/>
        </pc:sldMkLst>
      </pc:sldChg>
      <pc:sldChg chg="addSp delSp modSp new mod ord">
        <pc:chgData name="Sven Van de Velde" userId="00b08bc3e1e83696" providerId="LiveId" clId="{76ED2C03-2F93-4AD3-AB05-2E8BF92E3155}" dt="2023-01-08T09:21:09.579" v="12241" actId="20577"/>
        <pc:sldMkLst>
          <pc:docMk/>
          <pc:sldMk cId="3761309137" sldId="291"/>
        </pc:sldMkLst>
        <pc:spChg chg="add mod">
          <ac:chgData name="Sven Van de Velde" userId="00b08bc3e1e83696" providerId="LiveId" clId="{76ED2C03-2F93-4AD3-AB05-2E8BF92E3155}" dt="2023-01-01T17:21:32.499" v="9260" actId="20577"/>
          <ac:spMkLst>
            <pc:docMk/>
            <pc:sldMk cId="3761309137" sldId="291"/>
            <ac:spMk id="2" creationId="{1859ADB9-2C63-9395-C1F8-96240C25B2A4}"/>
          </ac:spMkLst>
        </pc:spChg>
        <pc:spChg chg="add del">
          <ac:chgData name="Sven Van de Velde" userId="00b08bc3e1e83696" providerId="LiveId" clId="{76ED2C03-2F93-4AD3-AB05-2E8BF92E3155}" dt="2023-01-01T16:07:24.836" v="7776" actId="478"/>
          <ac:spMkLst>
            <pc:docMk/>
            <pc:sldMk cId="3761309137" sldId="291"/>
            <ac:spMk id="4" creationId="{D1686DCB-C030-457E-B56C-5AC80CAC85C8}"/>
          </ac:spMkLst>
        </pc:spChg>
        <pc:spChg chg="add mod">
          <ac:chgData name="Sven Van de Velde" userId="00b08bc3e1e83696" providerId="LiveId" clId="{76ED2C03-2F93-4AD3-AB05-2E8BF92E3155}" dt="2023-01-01T16:03:17.236" v="7689" actId="14100"/>
          <ac:spMkLst>
            <pc:docMk/>
            <pc:sldMk cId="3761309137" sldId="291"/>
            <ac:spMk id="5" creationId="{3233A6B2-0928-263E-57D6-2ECF38E070BE}"/>
          </ac:spMkLst>
        </pc:spChg>
        <pc:spChg chg="add mod">
          <ac:chgData name="Sven Van de Velde" userId="00b08bc3e1e83696" providerId="LiveId" clId="{76ED2C03-2F93-4AD3-AB05-2E8BF92E3155}" dt="2023-01-08T09:21:09.579" v="12241" actId="20577"/>
          <ac:spMkLst>
            <pc:docMk/>
            <pc:sldMk cId="3761309137" sldId="291"/>
            <ac:spMk id="8" creationId="{AC3A54B4-A87A-CA37-0DEF-D0836D94FA6F}"/>
          </ac:spMkLst>
        </pc:spChg>
        <pc:picChg chg="add mod ord modCrop">
          <ac:chgData name="Sven Van de Velde" userId="00b08bc3e1e83696" providerId="LiveId" clId="{76ED2C03-2F93-4AD3-AB05-2E8BF92E3155}" dt="2023-01-01T16:05:49.090" v="7703"/>
          <ac:picMkLst>
            <pc:docMk/>
            <pc:sldMk cId="3761309137" sldId="291"/>
            <ac:picMk id="7" creationId="{480460E2-C4EA-D510-8B0F-4DD0FCDE8102}"/>
          </ac:picMkLst>
        </pc:picChg>
      </pc:sldChg>
      <pc:sldChg chg="del">
        <pc:chgData name="Sven Van de Velde" userId="00b08bc3e1e83696" providerId="LiveId" clId="{76ED2C03-2F93-4AD3-AB05-2E8BF92E3155}" dt="2022-12-31T06:17:16.554" v="146" actId="47"/>
        <pc:sldMkLst>
          <pc:docMk/>
          <pc:sldMk cId="1421359919" sldId="292"/>
        </pc:sldMkLst>
      </pc:sldChg>
      <pc:sldChg chg="addSp delSp modSp new add del mod modAnim">
        <pc:chgData name="Sven Van de Velde" userId="00b08bc3e1e83696" providerId="LiveId" clId="{76ED2C03-2F93-4AD3-AB05-2E8BF92E3155}" dt="2023-01-01T16:50:44.727" v="9173" actId="108"/>
        <pc:sldMkLst>
          <pc:docMk/>
          <pc:sldMk cId="2694642445" sldId="292"/>
        </pc:sldMkLst>
        <pc:spChg chg="add del mod">
          <ac:chgData name="Sven Van de Velde" userId="00b08bc3e1e83696" providerId="LiveId" clId="{76ED2C03-2F93-4AD3-AB05-2E8BF92E3155}" dt="2023-01-01T16:32:30.286" v="8818"/>
          <ac:spMkLst>
            <pc:docMk/>
            <pc:sldMk cId="2694642445" sldId="292"/>
            <ac:spMk id="3" creationId="{9E187B71-E64D-95DA-D40D-11F3E5FFF369}"/>
          </ac:spMkLst>
        </pc:spChg>
        <pc:spChg chg="mod">
          <ac:chgData name="Sven Van de Velde" userId="00b08bc3e1e83696" providerId="LiveId" clId="{76ED2C03-2F93-4AD3-AB05-2E8BF92E3155}" dt="2023-01-01T16:32:21.834" v="8817"/>
          <ac:spMkLst>
            <pc:docMk/>
            <pc:sldMk cId="2694642445" sldId="292"/>
            <ac:spMk id="5" creationId="{3D23719C-1EF2-8C56-DBB3-9F3BD84C2B40}"/>
          </ac:spMkLst>
        </pc:spChg>
        <pc:spChg chg="mod">
          <ac:chgData name="Sven Van de Velde" userId="00b08bc3e1e83696" providerId="LiveId" clId="{76ED2C03-2F93-4AD3-AB05-2E8BF92E3155}" dt="2023-01-01T16:32:21.834" v="8817"/>
          <ac:spMkLst>
            <pc:docMk/>
            <pc:sldMk cId="2694642445" sldId="292"/>
            <ac:spMk id="6" creationId="{543AD032-D87B-AA73-332E-BB1CB21BC323}"/>
          </ac:spMkLst>
        </pc:spChg>
        <pc:spChg chg="add mod">
          <ac:chgData name="Sven Van de Velde" userId="00b08bc3e1e83696" providerId="LiveId" clId="{76ED2C03-2F93-4AD3-AB05-2E8BF92E3155}" dt="2023-01-01T16:49:24.198" v="9105" actId="1035"/>
          <ac:spMkLst>
            <pc:docMk/>
            <pc:sldMk cId="2694642445" sldId="292"/>
            <ac:spMk id="7" creationId="{2207923F-64B2-070F-E2FF-A34107641E25}"/>
          </ac:spMkLst>
        </pc:spChg>
        <pc:spChg chg="add del">
          <ac:chgData name="Sven Van de Velde" userId="00b08bc3e1e83696" providerId="LiveId" clId="{76ED2C03-2F93-4AD3-AB05-2E8BF92E3155}" dt="2023-01-01T16:46:31.992" v="9035" actId="22"/>
          <ac:spMkLst>
            <pc:docMk/>
            <pc:sldMk cId="2694642445" sldId="292"/>
            <ac:spMk id="9" creationId="{4FE8C0FB-E160-E11F-F1E5-9F86AE780D65}"/>
          </ac:spMkLst>
        </pc:spChg>
        <pc:grpChg chg="add del mod">
          <ac:chgData name="Sven Van de Velde" userId="00b08bc3e1e83696" providerId="LiveId" clId="{76ED2C03-2F93-4AD3-AB05-2E8BF92E3155}" dt="2023-01-01T16:32:30.286" v="8818"/>
          <ac:grpSpMkLst>
            <pc:docMk/>
            <pc:sldMk cId="2694642445" sldId="292"/>
            <ac:grpSpMk id="4" creationId="{919CF4A9-618D-2AE4-62A1-5B164DDDCE44}"/>
          </ac:grpSpMkLst>
        </pc:grpChg>
        <pc:picChg chg="add del mod">
          <ac:chgData name="Sven Van de Velde" userId="00b08bc3e1e83696" providerId="LiveId" clId="{76ED2C03-2F93-4AD3-AB05-2E8BF92E3155}" dt="2023-01-01T16:32:30.286" v="8818"/>
          <ac:picMkLst>
            <pc:docMk/>
            <pc:sldMk cId="2694642445" sldId="292"/>
            <ac:picMk id="2" creationId="{968A85C9-C408-A724-D656-D61B3E9D923E}"/>
          </ac:picMkLst>
        </pc:picChg>
        <pc:picChg chg="add mod">
          <ac:chgData name="Sven Van de Velde" userId="00b08bc3e1e83696" providerId="LiveId" clId="{76ED2C03-2F93-4AD3-AB05-2E8BF92E3155}" dt="2023-01-01T16:50:44.727" v="9173" actId="108"/>
          <ac:picMkLst>
            <pc:docMk/>
            <pc:sldMk cId="2694642445" sldId="292"/>
            <ac:picMk id="10" creationId="{ED500C8E-A439-C249-7C3E-7157763E075A}"/>
          </ac:picMkLst>
        </pc:picChg>
      </pc:sldChg>
      <pc:sldChg chg="delSp add del setBg delDesignElem">
        <pc:chgData name="Sven Van de Velde" userId="00b08bc3e1e83696" providerId="LiveId" clId="{76ED2C03-2F93-4AD3-AB05-2E8BF92E3155}" dt="2023-01-01T16:32:58.116" v="8823" actId="47"/>
        <pc:sldMkLst>
          <pc:docMk/>
          <pc:sldMk cId="1593229455" sldId="293"/>
        </pc:sldMkLst>
        <pc:grpChg chg="del">
          <ac:chgData name="Sven Van de Velde" userId="00b08bc3e1e83696" providerId="LiveId" clId="{76ED2C03-2F93-4AD3-AB05-2E8BF92E3155}" dt="2023-01-01T16:32:53.066" v="8822"/>
          <ac:grpSpMkLst>
            <pc:docMk/>
            <pc:sldMk cId="1593229455" sldId="293"/>
            <ac:grpSpMk id="358" creationId="{9795E515-5F57-431F-9A0D-3A0419DF7572}"/>
          </ac:grpSpMkLst>
        </pc:grpChg>
        <pc:grpChg chg="del">
          <ac:chgData name="Sven Van de Velde" userId="00b08bc3e1e83696" providerId="LiveId" clId="{76ED2C03-2F93-4AD3-AB05-2E8BF92E3155}" dt="2023-01-01T16:32:53.066" v="8822"/>
          <ac:grpSpMkLst>
            <pc:docMk/>
            <pc:sldMk cId="1593229455" sldId="293"/>
            <ac:grpSpMk id="359" creationId="{AD579530-1077-46B3-BD5C-81BB270A1D5B}"/>
          </ac:grpSpMkLst>
        </pc:grpChg>
        <pc:grpChg chg="del">
          <ac:chgData name="Sven Van de Velde" userId="00b08bc3e1e83696" providerId="LiveId" clId="{76ED2C03-2F93-4AD3-AB05-2E8BF92E3155}" dt="2023-01-01T16:32:53.066" v="8822"/>
          <ac:grpSpMkLst>
            <pc:docMk/>
            <pc:sldMk cId="1593229455" sldId="293"/>
            <ac:grpSpMk id="360" creationId="{83F79A5F-63B5-4802-B39B-BF0F89DDDA15}"/>
          </ac:grpSpMkLst>
        </pc:grpChg>
        <pc:picChg chg="del">
          <ac:chgData name="Sven Van de Velde" userId="00b08bc3e1e83696" providerId="LiveId" clId="{76ED2C03-2F93-4AD3-AB05-2E8BF92E3155}" dt="2023-01-01T16:32:53.066" v="8822"/>
          <ac:picMkLst>
            <pc:docMk/>
            <pc:sldMk cId="1593229455" sldId="293"/>
            <ac:picMk id="357" creationId="{50C065C3-0FE3-4452-B765-CB05BBB2A983}"/>
          </ac:picMkLst>
        </pc:picChg>
      </pc:sldChg>
      <pc:sldChg chg="modSp add mod">
        <pc:chgData name="Sven Van de Velde" userId="00b08bc3e1e83696" providerId="LiveId" clId="{76ED2C03-2F93-4AD3-AB05-2E8BF92E3155}" dt="2023-01-01T17:22:28.452" v="9292" actId="20577"/>
        <pc:sldMkLst>
          <pc:docMk/>
          <pc:sldMk cId="2725842886" sldId="293"/>
        </pc:sldMkLst>
        <pc:spChg chg="mod">
          <ac:chgData name="Sven Van de Velde" userId="00b08bc3e1e83696" providerId="LiveId" clId="{76ED2C03-2F93-4AD3-AB05-2E8BF92E3155}" dt="2023-01-01T17:22:28.452" v="9292" actId="20577"/>
          <ac:spMkLst>
            <pc:docMk/>
            <pc:sldMk cId="2725842886" sldId="293"/>
            <ac:spMk id="6" creationId="{496EC802-92BA-30A9-6235-7D71816CF6C8}"/>
          </ac:spMkLst>
        </pc:spChg>
      </pc:sldChg>
      <pc:sldChg chg="addSp delSp add del setBg delDesignElem">
        <pc:chgData name="Sven Van de Velde" userId="00b08bc3e1e83696" providerId="LiveId" clId="{76ED2C03-2F93-4AD3-AB05-2E8BF92E3155}" dt="2023-01-01T16:33:19.522" v="8826"/>
        <pc:sldMkLst>
          <pc:docMk/>
          <pc:sldMk cId="3140711284" sldId="293"/>
        </pc:sldMkLst>
        <pc:grpChg chg="add del">
          <ac:chgData name="Sven Van de Velde" userId="00b08bc3e1e83696" providerId="LiveId" clId="{76ED2C03-2F93-4AD3-AB05-2E8BF92E3155}" dt="2023-01-01T16:33:19.522" v="8826"/>
          <ac:grpSpMkLst>
            <pc:docMk/>
            <pc:sldMk cId="3140711284" sldId="293"/>
            <ac:grpSpMk id="358" creationId="{9795E515-5F57-431F-9A0D-3A0419DF7572}"/>
          </ac:grpSpMkLst>
        </pc:grpChg>
        <pc:grpChg chg="add del">
          <ac:chgData name="Sven Van de Velde" userId="00b08bc3e1e83696" providerId="LiveId" clId="{76ED2C03-2F93-4AD3-AB05-2E8BF92E3155}" dt="2023-01-01T16:33:19.522" v="8826"/>
          <ac:grpSpMkLst>
            <pc:docMk/>
            <pc:sldMk cId="3140711284" sldId="293"/>
            <ac:grpSpMk id="359" creationId="{AD579530-1077-46B3-BD5C-81BB270A1D5B}"/>
          </ac:grpSpMkLst>
        </pc:grpChg>
        <pc:grpChg chg="add del">
          <ac:chgData name="Sven Van de Velde" userId="00b08bc3e1e83696" providerId="LiveId" clId="{76ED2C03-2F93-4AD3-AB05-2E8BF92E3155}" dt="2023-01-01T16:33:19.522" v="8826"/>
          <ac:grpSpMkLst>
            <pc:docMk/>
            <pc:sldMk cId="3140711284" sldId="293"/>
            <ac:grpSpMk id="360" creationId="{83F79A5F-63B5-4802-B39B-BF0F89DDDA15}"/>
          </ac:grpSpMkLst>
        </pc:grpChg>
        <pc:picChg chg="add del">
          <ac:chgData name="Sven Van de Velde" userId="00b08bc3e1e83696" providerId="LiveId" clId="{76ED2C03-2F93-4AD3-AB05-2E8BF92E3155}" dt="2023-01-01T16:33:19.522" v="8826"/>
          <ac:picMkLst>
            <pc:docMk/>
            <pc:sldMk cId="3140711284" sldId="293"/>
            <ac:picMk id="357" creationId="{50C065C3-0FE3-4452-B765-CB05BBB2A983}"/>
          </ac:picMkLst>
        </pc:picChg>
      </pc:sldChg>
      <pc:sldChg chg="modSp add del mod ord">
        <pc:chgData name="Sven Van de Velde" userId="00b08bc3e1e83696" providerId="LiveId" clId="{76ED2C03-2F93-4AD3-AB05-2E8BF92E3155}" dt="2023-01-01T17:22:38.632" v="9293" actId="47"/>
        <pc:sldMkLst>
          <pc:docMk/>
          <pc:sldMk cId="85512628" sldId="294"/>
        </pc:sldMkLst>
        <pc:spChg chg="mod">
          <ac:chgData name="Sven Van de Velde" userId="00b08bc3e1e83696" providerId="LiveId" clId="{76ED2C03-2F93-4AD3-AB05-2E8BF92E3155}" dt="2023-01-01T16:34:30.713" v="8878" actId="20577"/>
          <ac:spMkLst>
            <pc:docMk/>
            <pc:sldMk cId="85512628" sldId="294"/>
            <ac:spMk id="7" creationId="{2207923F-64B2-070F-E2FF-A34107641E25}"/>
          </ac:spMkLst>
        </pc:spChg>
      </pc:sldChg>
      <pc:sldChg chg="del">
        <pc:chgData name="Sven Van de Velde" userId="00b08bc3e1e83696" providerId="LiveId" clId="{76ED2C03-2F93-4AD3-AB05-2E8BF92E3155}" dt="2022-12-31T06:17:16.554" v="146" actId="47"/>
        <pc:sldMkLst>
          <pc:docMk/>
          <pc:sldMk cId="747800792" sldId="294"/>
        </pc:sldMkLst>
      </pc:sldChg>
      <pc:sldChg chg="addSp delSp modSp add mod setBg modAnim setClrOvrMap">
        <pc:chgData name="Sven Van de Velde" userId="00b08bc3e1e83696" providerId="LiveId" clId="{76ED2C03-2F93-4AD3-AB05-2E8BF92E3155}" dt="2023-01-01T17:56:07.509" v="9476" actId="20577"/>
        <pc:sldMkLst>
          <pc:docMk/>
          <pc:sldMk cId="2190130193" sldId="295"/>
        </pc:sldMkLst>
        <pc:spChg chg="add del mod">
          <ac:chgData name="Sven Van de Velde" userId="00b08bc3e1e83696" providerId="LiveId" clId="{76ED2C03-2F93-4AD3-AB05-2E8BF92E3155}" dt="2023-01-01T16:42:10.672" v="8968" actId="478"/>
          <ac:spMkLst>
            <pc:docMk/>
            <pc:sldMk cId="2190130193" sldId="295"/>
            <ac:spMk id="3" creationId="{60BE4E9E-2DA0-0F97-BA62-9D7EFBB17C59}"/>
          </ac:spMkLst>
        </pc:spChg>
        <pc:spChg chg="add mod">
          <ac:chgData name="Sven Van de Velde" userId="00b08bc3e1e83696" providerId="LiveId" clId="{76ED2C03-2F93-4AD3-AB05-2E8BF92E3155}" dt="2023-01-01T17:56:07.509" v="9476" actId="20577"/>
          <ac:spMkLst>
            <pc:docMk/>
            <pc:sldMk cId="2190130193" sldId="295"/>
            <ac:spMk id="5" creationId="{9B5FBF92-F485-C19A-A6B0-507773FF67C6}"/>
          </ac:spMkLst>
        </pc:spChg>
        <pc:spChg chg="del mod">
          <ac:chgData name="Sven Van de Velde" userId="00b08bc3e1e83696" providerId="LiveId" clId="{76ED2C03-2F93-4AD3-AB05-2E8BF92E3155}" dt="2023-01-01T16:49:58.962" v="9125" actId="478"/>
          <ac:spMkLst>
            <pc:docMk/>
            <pc:sldMk cId="2190130193" sldId="295"/>
            <ac:spMk id="7" creationId="{2207923F-64B2-070F-E2FF-A34107641E25}"/>
          </ac:spMkLst>
        </pc:spChg>
        <pc:spChg chg="add del">
          <ac:chgData name="Sven Van de Velde" userId="00b08bc3e1e83696" providerId="LiveId" clId="{76ED2C03-2F93-4AD3-AB05-2E8BF92E3155}" dt="2023-01-01T16:43:20.432" v="8971" actId="26606"/>
          <ac:spMkLst>
            <pc:docMk/>
            <pc:sldMk cId="2190130193" sldId="295"/>
            <ac:spMk id="70" creationId="{D706AE2E-B17B-43A3-84F8-9C0FE9466CD5}"/>
          </ac:spMkLst>
        </pc:spChg>
        <pc:spChg chg="add del">
          <ac:chgData name="Sven Van de Velde" userId="00b08bc3e1e83696" providerId="LiveId" clId="{76ED2C03-2F93-4AD3-AB05-2E8BF92E3155}" dt="2023-01-01T16:43:20.432" v="8971" actId="26606"/>
          <ac:spMkLst>
            <pc:docMk/>
            <pc:sldMk cId="2190130193" sldId="295"/>
            <ac:spMk id="130" creationId="{5B986EF0-8540-483D-9DDE-1F168FAAC78F}"/>
          </ac:spMkLst>
        </pc:spChg>
        <pc:grpChg chg="add del">
          <ac:chgData name="Sven Van de Velde" userId="00b08bc3e1e83696" providerId="LiveId" clId="{76ED2C03-2F93-4AD3-AB05-2E8BF92E3155}" dt="2023-01-01T16:43:20.432" v="8971" actId="26606"/>
          <ac:grpSpMkLst>
            <pc:docMk/>
            <pc:sldMk cId="2190130193" sldId="295"/>
            <ac:grpSpMk id="14" creationId="{AB86F577-8905-4B21-8AF3-C1BB3433775D}"/>
          </ac:grpSpMkLst>
        </pc:grpChg>
        <pc:grpChg chg="add del">
          <ac:chgData name="Sven Van de Velde" userId="00b08bc3e1e83696" providerId="LiveId" clId="{76ED2C03-2F93-4AD3-AB05-2E8BF92E3155}" dt="2023-01-01T16:43:20.432" v="8971" actId="26606"/>
          <ac:grpSpMkLst>
            <pc:docMk/>
            <pc:sldMk cId="2190130193" sldId="295"/>
            <ac:grpSpMk id="72" creationId="{CEFFB8CF-3E94-42D7-849C-841E7744B2C9}"/>
          </ac:grpSpMkLst>
        </pc:grpChg>
        <pc:picChg chg="add mod">
          <ac:chgData name="Sven Van de Velde" userId="00b08bc3e1e83696" providerId="LiveId" clId="{76ED2C03-2F93-4AD3-AB05-2E8BF92E3155}" dt="2023-01-01T16:49:56.245" v="9124" actId="1035"/>
          <ac:picMkLst>
            <pc:docMk/>
            <pc:sldMk cId="2190130193" sldId="295"/>
            <ac:picMk id="4" creationId="{FD63B4A3-35EE-5348-1A99-6DC5B566D488}"/>
          </ac:picMkLst>
        </pc:picChg>
        <pc:picChg chg="add del">
          <ac:chgData name="Sven Van de Velde" userId="00b08bc3e1e83696" providerId="LiveId" clId="{76ED2C03-2F93-4AD3-AB05-2E8BF92E3155}" dt="2023-01-01T16:43:20.432" v="8971" actId="26606"/>
          <ac:picMkLst>
            <pc:docMk/>
            <pc:sldMk cId="2190130193" sldId="295"/>
            <ac:picMk id="12" creationId="{678E285C-BE9E-45B7-A3EE-B9792DAE9917}"/>
          </ac:picMkLst>
        </pc:picChg>
        <pc:picChg chg="add del">
          <ac:chgData name="Sven Van de Velde" userId="00b08bc3e1e83696" providerId="LiveId" clId="{76ED2C03-2F93-4AD3-AB05-2E8BF92E3155}" dt="2023-01-01T16:43:20.432" v="8971" actId="26606"/>
          <ac:picMkLst>
            <pc:docMk/>
            <pc:sldMk cId="2190130193" sldId="295"/>
            <ac:picMk id="128" creationId="{3631D3C9-4C1D-4B3A-A737-E6E780042405}"/>
          </ac:picMkLst>
        </pc:picChg>
      </pc:sldChg>
      <pc:sldChg chg="addSp modSp add mod ord modAnim">
        <pc:chgData name="Sven Van de Velde" userId="00b08bc3e1e83696" providerId="LiveId" clId="{76ED2C03-2F93-4AD3-AB05-2E8BF92E3155}" dt="2023-01-01T17:56:26.198" v="9478"/>
        <pc:sldMkLst>
          <pc:docMk/>
          <pc:sldMk cId="3114016152" sldId="296"/>
        </pc:sldMkLst>
        <pc:spChg chg="mod">
          <ac:chgData name="Sven Van de Velde" userId="00b08bc3e1e83696" providerId="LiveId" clId="{76ED2C03-2F93-4AD3-AB05-2E8BF92E3155}" dt="2023-01-01T16:50:56.079" v="9174" actId="12788"/>
          <ac:spMkLst>
            <pc:docMk/>
            <pc:sldMk cId="3114016152" sldId="296"/>
            <ac:spMk id="7" creationId="{2207923F-64B2-070F-E2FF-A34107641E25}"/>
          </ac:spMkLst>
        </pc:spChg>
        <pc:picChg chg="add mod">
          <ac:chgData name="Sven Van de Velde" userId="00b08bc3e1e83696" providerId="LiveId" clId="{76ED2C03-2F93-4AD3-AB05-2E8BF92E3155}" dt="2023-01-01T16:53:52.472" v="9198" actId="108"/>
          <ac:picMkLst>
            <pc:docMk/>
            <pc:sldMk cId="3114016152" sldId="296"/>
            <ac:picMk id="2" creationId="{8E3C38E4-E915-1BC0-FFEE-AB7933991FF1}"/>
          </ac:picMkLst>
        </pc:picChg>
      </pc:sldChg>
      <pc:sldChg chg="addSp delSp modSp add mod ord delAnim modAnim">
        <pc:chgData name="Sven Van de Velde" userId="00b08bc3e1e83696" providerId="LiveId" clId="{76ED2C03-2F93-4AD3-AB05-2E8BF92E3155}" dt="2023-01-01T17:58:26.282" v="9492"/>
        <pc:sldMkLst>
          <pc:docMk/>
          <pc:sldMk cId="344146925" sldId="297"/>
        </pc:sldMkLst>
        <pc:spChg chg="add del mod">
          <ac:chgData name="Sven Van de Velde" userId="00b08bc3e1e83696" providerId="LiveId" clId="{76ED2C03-2F93-4AD3-AB05-2E8BF92E3155}" dt="2023-01-01T17:23:55.317" v="9316" actId="478"/>
          <ac:spMkLst>
            <pc:docMk/>
            <pc:sldMk cId="344146925" sldId="297"/>
            <ac:spMk id="4" creationId="{115DB03D-6717-27A8-2C0B-C1ED9CB43953}"/>
          </ac:spMkLst>
        </pc:spChg>
        <pc:spChg chg="mod">
          <ac:chgData name="Sven Van de Velde" userId="00b08bc3e1e83696" providerId="LiveId" clId="{76ED2C03-2F93-4AD3-AB05-2E8BF92E3155}" dt="2023-01-01T17:30:00.451" v="9348" actId="1036"/>
          <ac:spMkLst>
            <pc:docMk/>
            <pc:sldMk cId="344146925" sldId="297"/>
            <ac:spMk id="7" creationId="{2207923F-64B2-070F-E2FF-A34107641E25}"/>
          </ac:spMkLst>
        </pc:spChg>
        <pc:spChg chg="add del">
          <ac:chgData name="Sven Van de Velde" userId="00b08bc3e1e83696" providerId="LiveId" clId="{76ED2C03-2F93-4AD3-AB05-2E8BF92E3155}" dt="2023-01-01T17:26:35.393" v="9325" actId="478"/>
          <ac:spMkLst>
            <pc:docMk/>
            <pc:sldMk cId="344146925" sldId="297"/>
            <ac:spMk id="8" creationId="{88B50267-4A65-4038-19BD-CE4C93E81301}"/>
          </ac:spMkLst>
        </pc:spChg>
        <pc:picChg chg="del">
          <ac:chgData name="Sven Van de Velde" userId="00b08bc3e1e83696" providerId="LiveId" clId="{76ED2C03-2F93-4AD3-AB05-2E8BF92E3155}" dt="2023-01-01T17:23:11.036" v="9313" actId="478"/>
          <ac:picMkLst>
            <pc:docMk/>
            <pc:sldMk cId="344146925" sldId="297"/>
            <ac:picMk id="2" creationId="{8E3C38E4-E915-1BC0-FFEE-AB7933991FF1}"/>
          </ac:picMkLst>
        </pc:picChg>
        <pc:picChg chg="add mod">
          <ac:chgData name="Sven Van de Velde" userId="00b08bc3e1e83696" providerId="LiveId" clId="{76ED2C03-2F93-4AD3-AB05-2E8BF92E3155}" dt="2023-01-01T17:29:51.676" v="9344" actId="1037"/>
          <ac:picMkLst>
            <pc:docMk/>
            <pc:sldMk cId="344146925" sldId="297"/>
            <ac:picMk id="5" creationId="{8DA5A467-CC31-AE36-FD01-263CBB683597}"/>
          </ac:picMkLst>
        </pc:picChg>
        <pc:picChg chg="add del mod">
          <ac:chgData name="Sven Van de Velde" userId="00b08bc3e1e83696" providerId="LiveId" clId="{76ED2C03-2F93-4AD3-AB05-2E8BF92E3155}" dt="2023-01-01T17:27:04.754" v="9329" actId="478"/>
          <ac:picMkLst>
            <pc:docMk/>
            <pc:sldMk cId="344146925" sldId="297"/>
            <ac:picMk id="9" creationId="{41831B66-F891-C643-2C04-920DFF599BE7}"/>
          </ac:picMkLst>
        </pc:picChg>
        <pc:picChg chg="add mod">
          <ac:chgData name="Sven Van de Velde" userId="00b08bc3e1e83696" providerId="LiveId" clId="{76ED2C03-2F93-4AD3-AB05-2E8BF92E3155}" dt="2023-01-01T17:29:51.676" v="9344" actId="1037"/>
          <ac:picMkLst>
            <pc:docMk/>
            <pc:sldMk cId="344146925" sldId="297"/>
            <ac:picMk id="10" creationId="{3758F93D-3492-FD96-8AEE-B2B9B6E93707}"/>
          </ac:picMkLst>
        </pc:picChg>
      </pc:sldChg>
      <pc:sldChg chg="new del">
        <pc:chgData name="Sven Van de Velde" userId="00b08bc3e1e83696" providerId="LiveId" clId="{76ED2C03-2F93-4AD3-AB05-2E8BF92E3155}" dt="2023-01-01T17:22:52.506" v="9295" actId="47"/>
        <pc:sldMkLst>
          <pc:docMk/>
          <pc:sldMk cId="4281392806" sldId="297"/>
        </pc:sldMkLst>
      </pc:sldChg>
      <pc:sldChg chg="addSp delSp modSp add mod delAnim">
        <pc:chgData name="Sven Van de Velde" userId="00b08bc3e1e83696" providerId="LiveId" clId="{76ED2C03-2F93-4AD3-AB05-2E8BF92E3155}" dt="2023-01-01T17:36:06.154" v="9360" actId="1035"/>
        <pc:sldMkLst>
          <pc:docMk/>
          <pc:sldMk cId="2293759913" sldId="298"/>
        </pc:sldMkLst>
        <pc:picChg chg="add mod">
          <ac:chgData name="Sven Van de Velde" userId="00b08bc3e1e83696" providerId="LiveId" clId="{76ED2C03-2F93-4AD3-AB05-2E8BF92E3155}" dt="2023-01-01T17:36:06.154" v="9360" actId="1035"/>
          <ac:picMkLst>
            <pc:docMk/>
            <pc:sldMk cId="2293759913" sldId="298"/>
            <ac:picMk id="3" creationId="{6C8F8AAC-C2AA-CDB9-08A7-F9D3A0E4B385}"/>
          </ac:picMkLst>
        </pc:picChg>
        <pc:picChg chg="del">
          <ac:chgData name="Sven Van de Velde" userId="00b08bc3e1e83696" providerId="LiveId" clId="{76ED2C03-2F93-4AD3-AB05-2E8BF92E3155}" dt="2023-01-01T17:31:49.273" v="9350" actId="478"/>
          <ac:picMkLst>
            <pc:docMk/>
            <pc:sldMk cId="2293759913" sldId="298"/>
            <ac:picMk id="5" creationId="{8DA5A467-CC31-AE36-FD01-263CBB683597}"/>
          </ac:picMkLst>
        </pc:picChg>
        <pc:picChg chg="del">
          <ac:chgData name="Sven Van de Velde" userId="00b08bc3e1e83696" providerId="LiveId" clId="{76ED2C03-2F93-4AD3-AB05-2E8BF92E3155}" dt="2023-01-01T17:31:49.273" v="9350" actId="478"/>
          <ac:picMkLst>
            <pc:docMk/>
            <pc:sldMk cId="2293759913" sldId="298"/>
            <ac:picMk id="10" creationId="{3758F93D-3492-FD96-8AEE-B2B9B6E93707}"/>
          </ac:picMkLst>
        </pc:picChg>
      </pc:sldChg>
      <pc:sldChg chg="modSp add mod">
        <pc:chgData name="Sven Van de Velde" userId="00b08bc3e1e83696" providerId="LiveId" clId="{76ED2C03-2F93-4AD3-AB05-2E8BF92E3155}" dt="2023-01-02T07:06:35.905" v="9544" actId="20577"/>
        <pc:sldMkLst>
          <pc:docMk/>
          <pc:sldMk cId="692600513" sldId="299"/>
        </pc:sldMkLst>
        <pc:spChg chg="mod">
          <ac:chgData name="Sven Van de Velde" userId="00b08bc3e1e83696" providerId="LiveId" clId="{76ED2C03-2F93-4AD3-AB05-2E8BF92E3155}" dt="2023-01-02T07:06:35.905" v="9544" actId="20577"/>
          <ac:spMkLst>
            <pc:docMk/>
            <pc:sldMk cId="692600513" sldId="299"/>
            <ac:spMk id="6" creationId="{496EC802-92BA-30A9-6235-7D71816CF6C8}"/>
          </ac:spMkLst>
        </pc:spChg>
      </pc:sldChg>
      <pc:sldChg chg="addSp delSp add del setBg delDesignElem">
        <pc:chgData name="Sven Van de Velde" userId="00b08bc3e1e83696" providerId="LiveId" clId="{76ED2C03-2F93-4AD3-AB05-2E8BF92E3155}" dt="2023-01-01T17:37:52.263" v="9363"/>
        <pc:sldMkLst>
          <pc:docMk/>
          <pc:sldMk cId="3241904796" sldId="299"/>
        </pc:sldMkLst>
        <pc:grpChg chg="add del">
          <ac:chgData name="Sven Van de Velde" userId="00b08bc3e1e83696" providerId="LiveId" clId="{76ED2C03-2F93-4AD3-AB05-2E8BF92E3155}" dt="2023-01-01T17:37:52.263" v="9363"/>
          <ac:grpSpMkLst>
            <pc:docMk/>
            <pc:sldMk cId="3241904796" sldId="299"/>
            <ac:grpSpMk id="358" creationId="{9795E515-5F57-431F-9A0D-3A0419DF7572}"/>
          </ac:grpSpMkLst>
        </pc:grpChg>
        <pc:grpChg chg="add del">
          <ac:chgData name="Sven Van de Velde" userId="00b08bc3e1e83696" providerId="LiveId" clId="{76ED2C03-2F93-4AD3-AB05-2E8BF92E3155}" dt="2023-01-01T17:37:52.263" v="9363"/>
          <ac:grpSpMkLst>
            <pc:docMk/>
            <pc:sldMk cId="3241904796" sldId="299"/>
            <ac:grpSpMk id="359" creationId="{AD579530-1077-46B3-BD5C-81BB270A1D5B}"/>
          </ac:grpSpMkLst>
        </pc:grpChg>
        <pc:grpChg chg="add del">
          <ac:chgData name="Sven Van de Velde" userId="00b08bc3e1e83696" providerId="LiveId" clId="{76ED2C03-2F93-4AD3-AB05-2E8BF92E3155}" dt="2023-01-01T17:37:52.263" v="9363"/>
          <ac:grpSpMkLst>
            <pc:docMk/>
            <pc:sldMk cId="3241904796" sldId="299"/>
            <ac:grpSpMk id="360" creationId="{83F79A5F-63B5-4802-B39B-BF0F89DDDA15}"/>
          </ac:grpSpMkLst>
        </pc:grpChg>
        <pc:picChg chg="add del">
          <ac:chgData name="Sven Van de Velde" userId="00b08bc3e1e83696" providerId="LiveId" clId="{76ED2C03-2F93-4AD3-AB05-2E8BF92E3155}" dt="2023-01-01T17:37:52.263" v="9363"/>
          <ac:picMkLst>
            <pc:docMk/>
            <pc:sldMk cId="3241904796" sldId="299"/>
            <ac:picMk id="357" creationId="{50C065C3-0FE3-4452-B765-CB05BBB2A983}"/>
          </ac:picMkLst>
        </pc:picChg>
      </pc:sldChg>
      <pc:sldChg chg="addSp delSp add del setBg delDesignElem">
        <pc:chgData name="Sven Van de Velde" userId="00b08bc3e1e83696" providerId="LiveId" clId="{76ED2C03-2F93-4AD3-AB05-2E8BF92E3155}" dt="2023-01-01T17:38:18.781" v="9395"/>
        <pc:sldMkLst>
          <pc:docMk/>
          <pc:sldMk cId="787851255" sldId="300"/>
        </pc:sldMkLst>
        <pc:grpChg chg="add del">
          <ac:chgData name="Sven Van de Velde" userId="00b08bc3e1e83696" providerId="LiveId" clId="{76ED2C03-2F93-4AD3-AB05-2E8BF92E3155}" dt="2023-01-01T17:38:18.781" v="9395"/>
          <ac:grpSpMkLst>
            <pc:docMk/>
            <pc:sldMk cId="787851255" sldId="300"/>
            <ac:grpSpMk id="358" creationId="{9795E515-5F57-431F-9A0D-3A0419DF7572}"/>
          </ac:grpSpMkLst>
        </pc:grpChg>
        <pc:grpChg chg="add del">
          <ac:chgData name="Sven Van de Velde" userId="00b08bc3e1e83696" providerId="LiveId" clId="{76ED2C03-2F93-4AD3-AB05-2E8BF92E3155}" dt="2023-01-01T17:38:18.781" v="9395"/>
          <ac:grpSpMkLst>
            <pc:docMk/>
            <pc:sldMk cId="787851255" sldId="300"/>
            <ac:grpSpMk id="359" creationId="{AD579530-1077-46B3-BD5C-81BB270A1D5B}"/>
          </ac:grpSpMkLst>
        </pc:grpChg>
        <pc:grpChg chg="add del">
          <ac:chgData name="Sven Van de Velde" userId="00b08bc3e1e83696" providerId="LiveId" clId="{76ED2C03-2F93-4AD3-AB05-2E8BF92E3155}" dt="2023-01-01T17:38:18.781" v="9395"/>
          <ac:grpSpMkLst>
            <pc:docMk/>
            <pc:sldMk cId="787851255" sldId="300"/>
            <ac:grpSpMk id="360" creationId="{83F79A5F-63B5-4802-B39B-BF0F89DDDA15}"/>
          </ac:grpSpMkLst>
        </pc:grpChg>
        <pc:picChg chg="add del">
          <ac:chgData name="Sven Van de Velde" userId="00b08bc3e1e83696" providerId="LiveId" clId="{76ED2C03-2F93-4AD3-AB05-2E8BF92E3155}" dt="2023-01-01T17:38:18.781" v="9395"/>
          <ac:picMkLst>
            <pc:docMk/>
            <pc:sldMk cId="787851255" sldId="300"/>
            <ac:picMk id="357" creationId="{50C065C3-0FE3-4452-B765-CB05BBB2A983}"/>
          </ac:picMkLst>
        </pc:picChg>
      </pc:sldChg>
      <pc:sldChg chg="modSp add mod">
        <pc:chgData name="Sven Van de Velde" userId="00b08bc3e1e83696" providerId="LiveId" clId="{76ED2C03-2F93-4AD3-AB05-2E8BF92E3155}" dt="2023-01-01T17:38:55.945" v="9459" actId="20577"/>
        <pc:sldMkLst>
          <pc:docMk/>
          <pc:sldMk cId="3709458644" sldId="300"/>
        </pc:sldMkLst>
        <pc:spChg chg="mod">
          <ac:chgData name="Sven Van de Velde" userId="00b08bc3e1e83696" providerId="LiveId" clId="{76ED2C03-2F93-4AD3-AB05-2E8BF92E3155}" dt="2023-01-01T17:38:55.945" v="9459" actId="20577"/>
          <ac:spMkLst>
            <pc:docMk/>
            <pc:sldMk cId="3709458644" sldId="300"/>
            <ac:spMk id="6" creationId="{496EC802-92BA-30A9-6235-7D71816CF6C8}"/>
          </ac:spMkLst>
        </pc:spChg>
      </pc:sldChg>
      <pc:sldChg chg="addSp delSp modSp add mod ord delAnim modAnim">
        <pc:chgData name="Sven Van de Velde" userId="00b08bc3e1e83696" providerId="LiveId" clId="{76ED2C03-2F93-4AD3-AB05-2E8BF92E3155}" dt="2023-01-01T18:02:18.591" v="9505"/>
        <pc:sldMkLst>
          <pc:docMk/>
          <pc:sldMk cId="1050623229" sldId="301"/>
        </pc:sldMkLst>
        <pc:spChg chg="add del">
          <ac:chgData name="Sven Van de Velde" userId="00b08bc3e1e83696" providerId="LiveId" clId="{76ED2C03-2F93-4AD3-AB05-2E8BF92E3155}" dt="2023-01-01T17:56:48.884" v="9482" actId="22"/>
          <ac:spMkLst>
            <pc:docMk/>
            <pc:sldMk cId="1050623229" sldId="301"/>
            <ac:spMk id="3" creationId="{EBBE39EE-0E7A-34B8-78D3-AE4E113DE510}"/>
          </ac:spMkLst>
        </pc:spChg>
        <pc:picChg chg="del">
          <ac:chgData name="Sven Van de Velde" userId="00b08bc3e1e83696" providerId="LiveId" clId="{76ED2C03-2F93-4AD3-AB05-2E8BF92E3155}" dt="2023-01-01T17:56:45.802" v="9480" actId="478"/>
          <ac:picMkLst>
            <pc:docMk/>
            <pc:sldMk cId="1050623229" sldId="301"/>
            <ac:picMk id="4" creationId="{FD63B4A3-35EE-5348-1A99-6DC5B566D488}"/>
          </ac:picMkLst>
        </pc:picChg>
        <pc:picChg chg="add mod">
          <ac:chgData name="Sven Van de Velde" userId="00b08bc3e1e83696" providerId="LiveId" clId="{76ED2C03-2F93-4AD3-AB05-2E8BF92E3155}" dt="2023-01-01T17:57:52.350" v="9490" actId="12788"/>
          <ac:picMkLst>
            <pc:docMk/>
            <pc:sldMk cId="1050623229" sldId="301"/>
            <ac:picMk id="6" creationId="{F71B008B-1A07-38F9-F111-800CD84FB253}"/>
          </ac:picMkLst>
        </pc:picChg>
      </pc:sldChg>
      <pc:sldChg chg="addSp delSp modSp add mod delAnim modAnim">
        <pc:chgData name="Sven Van de Velde" userId="00b08bc3e1e83696" providerId="LiveId" clId="{76ED2C03-2F93-4AD3-AB05-2E8BF92E3155}" dt="2023-01-01T18:02:08.941" v="9503" actId="12788"/>
        <pc:sldMkLst>
          <pc:docMk/>
          <pc:sldMk cId="4224974423" sldId="302"/>
        </pc:sldMkLst>
        <pc:spChg chg="add del">
          <ac:chgData name="Sven Van de Velde" userId="00b08bc3e1e83696" providerId="LiveId" clId="{76ED2C03-2F93-4AD3-AB05-2E8BF92E3155}" dt="2023-01-01T18:00:48.650" v="9496" actId="478"/>
          <ac:spMkLst>
            <pc:docMk/>
            <pc:sldMk cId="4224974423" sldId="302"/>
            <ac:spMk id="3" creationId="{17A366A3-D439-DE9C-7B8F-7FF4076BD572}"/>
          </ac:spMkLst>
        </pc:spChg>
        <pc:spChg chg="add del">
          <ac:chgData name="Sven Van de Velde" userId="00b08bc3e1e83696" providerId="LiveId" clId="{76ED2C03-2F93-4AD3-AB05-2E8BF92E3155}" dt="2023-01-01T18:01:25.141" v="9498" actId="478"/>
          <ac:spMkLst>
            <pc:docMk/>
            <pc:sldMk cId="4224974423" sldId="302"/>
            <ac:spMk id="7" creationId="{B503497B-C067-7A49-97DB-B13B764D64B6}"/>
          </ac:spMkLst>
        </pc:spChg>
        <pc:picChg chg="del">
          <ac:chgData name="Sven Van de Velde" userId="00b08bc3e1e83696" providerId="LiveId" clId="{76ED2C03-2F93-4AD3-AB05-2E8BF92E3155}" dt="2023-01-01T18:00:44.310" v="9494" actId="478"/>
          <ac:picMkLst>
            <pc:docMk/>
            <pc:sldMk cId="4224974423" sldId="302"/>
            <ac:picMk id="6" creationId="{F71B008B-1A07-38F9-F111-800CD84FB253}"/>
          </ac:picMkLst>
        </pc:picChg>
        <pc:picChg chg="add mod">
          <ac:chgData name="Sven Van de Velde" userId="00b08bc3e1e83696" providerId="LiveId" clId="{76ED2C03-2F93-4AD3-AB05-2E8BF92E3155}" dt="2023-01-01T18:02:08.941" v="9503" actId="12788"/>
          <ac:picMkLst>
            <pc:docMk/>
            <pc:sldMk cId="4224974423" sldId="302"/>
            <ac:picMk id="8" creationId="{01D94BAF-ACB4-61B4-0F50-0DF154B1BEB6}"/>
          </ac:picMkLst>
        </pc:picChg>
      </pc:sldChg>
      <pc:sldChg chg="addSp delSp modSp new mod">
        <pc:chgData name="Sven Van de Velde" userId="00b08bc3e1e83696" providerId="LiveId" clId="{76ED2C03-2F93-4AD3-AB05-2E8BF92E3155}" dt="2023-01-02T07:27:35.654" v="11402" actId="20577"/>
        <pc:sldMkLst>
          <pc:docMk/>
          <pc:sldMk cId="1577221242" sldId="303"/>
        </pc:sldMkLst>
        <pc:spChg chg="add mod">
          <ac:chgData name="Sven Van de Velde" userId="00b08bc3e1e83696" providerId="LiveId" clId="{76ED2C03-2F93-4AD3-AB05-2E8BF92E3155}" dt="2023-01-02T07:13:56.902" v="10532" actId="20577"/>
          <ac:spMkLst>
            <pc:docMk/>
            <pc:sldMk cId="1577221242" sldId="303"/>
            <ac:spMk id="4" creationId="{6B4BF4A0-BE0C-B7EA-3596-50C814A4B311}"/>
          </ac:spMkLst>
        </pc:spChg>
        <pc:spChg chg="add mod">
          <ac:chgData name="Sven Van de Velde" userId="00b08bc3e1e83696" providerId="LiveId" clId="{76ED2C03-2F93-4AD3-AB05-2E8BF92E3155}" dt="2023-01-02T07:27:35.654" v="11402" actId="20577"/>
          <ac:spMkLst>
            <pc:docMk/>
            <pc:sldMk cId="1577221242" sldId="303"/>
            <ac:spMk id="5" creationId="{16E30693-81D3-2CFB-191A-70206643A798}"/>
          </ac:spMkLst>
        </pc:spChg>
        <pc:picChg chg="add mod modCrop">
          <ac:chgData name="Sven Van de Velde" userId="00b08bc3e1e83696" providerId="LiveId" clId="{76ED2C03-2F93-4AD3-AB05-2E8BF92E3155}" dt="2023-01-02T07:14:23.373" v="10536" actId="108"/>
          <ac:picMkLst>
            <pc:docMk/>
            <pc:sldMk cId="1577221242" sldId="303"/>
            <ac:picMk id="3" creationId="{42731F79-2ACB-0E68-F6BA-0C4360AEADF4}"/>
          </ac:picMkLst>
        </pc:picChg>
        <pc:picChg chg="add del mod">
          <ac:chgData name="Sven Van de Velde" userId="00b08bc3e1e83696" providerId="LiveId" clId="{76ED2C03-2F93-4AD3-AB05-2E8BF92E3155}" dt="2023-01-02T07:26:18.019" v="11324" actId="478"/>
          <ac:picMkLst>
            <pc:docMk/>
            <pc:sldMk cId="1577221242" sldId="303"/>
            <ac:picMk id="7" creationId="{817B56DC-89D6-B619-9319-9F6ACF3A9F67}"/>
          </ac:picMkLst>
        </pc:picChg>
      </pc:sldChg>
      <pc:sldChg chg="addSp delSp modSp new mod ord setBg">
        <pc:chgData name="Sven Van de Velde" userId="00b08bc3e1e83696" providerId="LiveId" clId="{76ED2C03-2F93-4AD3-AB05-2E8BF92E3155}" dt="2023-01-02T07:20:29.681" v="11264" actId="108"/>
        <pc:sldMkLst>
          <pc:docMk/>
          <pc:sldMk cId="937863487" sldId="304"/>
        </pc:sldMkLst>
        <pc:spChg chg="add mod">
          <ac:chgData name="Sven Van de Velde" userId="00b08bc3e1e83696" providerId="LiveId" clId="{76ED2C03-2F93-4AD3-AB05-2E8BF92E3155}" dt="2023-01-02T07:15:11.434" v="10567" actId="20577"/>
          <ac:spMkLst>
            <pc:docMk/>
            <pc:sldMk cId="937863487" sldId="304"/>
            <ac:spMk id="4" creationId="{D7524843-0E5D-DED2-FC23-90ACC6AE9AC1}"/>
          </ac:spMkLst>
        </pc:spChg>
        <pc:spChg chg="add del">
          <ac:chgData name="Sven Van de Velde" userId="00b08bc3e1e83696" providerId="LiveId" clId="{76ED2C03-2F93-4AD3-AB05-2E8BF92E3155}" dt="2023-01-02T07:05:32.925" v="9537" actId="26606"/>
          <ac:spMkLst>
            <pc:docMk/>
            <pc:sldMk cId="937863487" sldId="304"/>
            <ac:spMk id="6" creationId="{BC3E363D-4793-4E9B-88F5-58007346CFBE}"/>
          </ac:spMkLst>
        </pc:spChg>
        <pc:spChg chg="add del">
          <ac:chgData name="Sven Van de Velde" userId="00b08bc3e1e83696" providerId="LiveId" clId="{76ED2C03-2F93-4AD3-AB05-2E8BF92E3155}" dt="2023-01-02T07:04:46.797" v="9529" actId="26606"/>
          <ac:spMkLst>
            <pc:docMk/>
            <pc:sldMk cId="937863487" sldId="304"/>
            <ac:spMk id="8" creationId="{DFE88786-7EC9-4CF1-8553-2C3021944882}"/>
          </ac:spMkLst>
        </pc:spChg>
        <pc:spChg chg="add mod">
          <ac:chgData name="Sven Van de Velde" userId="00b08bc3e1e83696" providerId="LiveId" clId="{76ED2C03-2F93-4AD3-AB05-2E8BF92E3155}" dt="2023-01-02T07:19:19.477" v="11262" actId="14100"/>
          <ac:spMkLst>
            <pc:docMk/>
            <pc:sldMk cId="937863487" sldId="304"/>
            <ac:spMk id="9" creationId="{77950831-E46E-936B-B6A5-91E3D3ED41DE}"/>
          </ac:spMkLst>
        </pc:spChg>
        <pc:spChg chg="add mod">
          <ac:chgData name="Sven Van de Velde" userId="00b08bc3e1e83696" providerId="LiveId" clId="{76ED2C03-2F93-4AD3-AB05-2E8BF92E3155}" dt="2023-01-02T07:18:58.740" v="11258" actId="11530"/>
          <ac:spMkLst>
            <pc:docMk/>
            <pc:sldMk cId="937863487" sldId="304"/>
            <ac:spMk id="11" creationId="{A2AA2989-C6CD-0CF7-AB00-9602B22F8E93}"/>
          </ac:spMkLst>
        </pc:spChg>
        <pc:grpChg chg="add del">
          <ac:chgData name="Sven Van de Velde" userId="00b08bc3e1e83696" providerId="LiveId" clId="{76ED2C03-2F93-4AD3-AB05-2E8BF92E3155}" dt="2023-01-02T07:04:46.797" v="9529" actId="26606"/>
          <ac:grpSpMkLst>
            <pc:docMk/>
            <pc:sldMk cId="937863487" sldId="304"/>
            <ac:grpSpMk id="14" creationId="{AFCC34F2-8A34-4176-9DCF-3E14806B31C9}"/>
          </ac:grpSpMkLst>
        </pc:grpChg>
        <pc:grpChg chg="add del">
          <ac:chgData name="Sven Van de Velde" userId="00b08bc3e1e83696" providerId="LiveId" clId="{76ED2C03-2F93-4AD3-AB05-2E8BF92E3155}" dt="2023-01-02T07:04:46.797" v="9529" actId="26606"/>
          <ac:grpSpMkLst>
            <pc:docMk/>
            <pc:sldMk cId="937863487" sldId="304"/>
            <ac:grpSpMk id="50" creationId="{6EBD291B-DF20-4DC7-B790-C0E2209CC840}"/>
          </ac:grpSpMkLst>
        </pc:grpChg>
        <pc:picChg chg="add mod">
          <ac:chgData name="Sven Van de Velde" userId="00b08bc3e1e83696" providerId="LiveId" clId="{76ED2C03-2F93-4AD3-AB05-2E8BF92E3155}" dt="2023-01-02T07:15:24.221" v="10570" actId="14100"/>
          <ac:picMkLst>
            <pc:docMk/>
            <pc:sldMk cId="937863487" sldId="304"/>
            <ac:picMk id="3" creationId="{DFE80248-A63E-7E8B-3E93-CA98E8E72479}"/>
          </ac:picMkLst>
        </pc:picChg>
        <pc:picChg chg="add del">
          <ac:chgData name="Sven Van de Velde" userId="00b08bc3e1e83696" providerId="LiveId" clId="{76ED2C03-2F93-4AD3-AB05-2E8BF92E3155}" dt="2023-01-02T07:05:32.925" v="9537" actId="26606"/>
          <ac:picMkLst>
            <pc:docMk/>
            <pc:sldMk cId="937863487" sldId="304"/>
            <ac:picMk id="5" creationId="{43BCD4D4-0FCB-418E-9D58-033B2DB4157F}"/>
          </ac:picMkLst>
        </pc:picChg>
        <pc:picChg chg="add del">
          <ac:chgData name="Sven Van de Velde" userId="00b08bc3e1e83696" providerId="LiveId" clId="{76ED2C03-2F93-4AD3-AB05-2E8BF92E3155}" dt="2023-01-02T07:05:32.925" v="9537" actId="26606"/>
          <ac:picMkLst>
            <pc:docMk/>
            <pc:sldMk cId="937863487" sldId="304"/>
            <ac:picMk id="7" creationId="{AA3F2319-3466-4D84-ABE4-77BC773F35D1}"/>
          </ac:picMkLst>
        </pc:picChg>
        <pc:picChg chg="add del">
          <ac:chgData name="Sven Van de Velde" userId="00b08bc3e1e83696" providerId="LiveId" clId="{76ED2C03-2F93-4AD3-AB05-2E8BF92E3155}" dt="2023-01-02T07:04:46.797" v="9529" actId="26606"/>
          <ac:picMkLst>
            <pc:docMk/>
            <pc:sldMk cId="937863487" sldId="304"/>
            <ac:picMk id="10" creationId="{86D8F06D-0176-412D-A69C-AF7042B7EE96}"/>
          </ac:picMkLst>
        </pc:picChg>
        <pc:picChg chg="add del">
          <ac:chgData name="Sven Van de Velde" userId="00b08bc3e1e83696" providerId="LiveId" clId="{76ED2C03-2F93-4AD3-AB05-2E8BF92E3155}" dt="2023-01-02T07:04:46.797" v="9529" actId="26606"/>
          <ac:picMkLst>
            <pc:docMk/>
            <pc:sldMk cId="937863487" sldId="304"/>
            <ac:picMk id="12" creationId="{815562A4-61AD-4BDB-9BDB-34860AE47A55}"/>
          </ac:picMkLst>
        </pc:picChg>
        <pc:cxnChg chg="add mod">
          <ac:chgData name="Sven Van de Velde" userId="00b08bc3e1e83696" providerId="LiveId" clId="{76ED2C03-2F93-4AD3-AB05-2E8BF92E3155}" dt="2023-01-02T07:20:29.681" v="11264" actId="108"/>
          <ac:cxnSpMkLst>
            <pc:docMk/>
            <pc:sldMk cId="937863487" sldId="304"/>
            <ac:cxnSpMk id="49" creationId="{FA5B1588-4E98-43F1-C5E6-EB66D11AE0D8}"/>
          </ac:cxnSpMkLst>
        </pc:cxnChg>
      </pc:sldChg>
      <pc:sldChg chg="addSp modSp new mod">
        <pc:chgData name="Sven Van de Velde" userId="00b08bc3e1e83696" providerId="LiveId" clId="{76ED2C03-2F93-4AD3-AB05-2E8BF92E3155}" dt="2023-01-02T07:32:46.439" v="11441" actId="14100"/>
        <pc:sldMkLst>
          <pc:docMk/>
          <pc:sldMk cId="2833957374" sldId="305"/>
        </pc:sldMkLst>
        <pc:spChg chg="add mod">
          <ac:chgData name="Sven Van de Velde" userId="00b08bc3e1e83696" providerId="LiveId" clId="{76ED2C03-2F93-4AD3-AB05-2E8BF92E3155}" dt="2023-01-02T07:26:09.720" v="11323" actId="20577"/>
          <ac:spMkLst>
            <pc:docMk/>
            <pc:sldMk cId="2833957374" sldId="305"/>
            <ac:spMk id="4" creationId="{611FAFD7-9E1E-D548-5BEB-3D070A1DD1EF}"/>
          </ac:spMkLst>
        </pc:spChg>
        <pc:picChg chg="add mod">
          <ac:chgData name="Sven Van de Velde" userId="00b08bc3e1e83696" providerId="LiveId" clId="{76ED2C03-2F93-4AD3-AB05-2E8BF92E3155}" dt="2023-01-02T07:32:46.439" v="11441" actId="14100"/>
          <ac:picMkLst>
            <pc:docMk/>
            <pc:sldMk cId="2833957374" sldId="305"/>
            <ac:picMk id="3" creationId="{132DF127-A27A-0755-11DC-462AB509E062}"/>
          </ac:picMkLst>
        </pc:picChg>
      </pc:sldChg>
      <pc:sldChg chg="addSp modSp new mod">
        <pc:chgData name="Sven Van de Velde" userId="00b08bc3e1e83696" providerId="LiveId" clId="{76ED2C03-2F93-4AD3-AB05-2E8BF92E3155}" dt="2023-01-02T07:32:33.078" v="11439" actId="14100"/>
        <pc:sldMkLst>
          <pc:docMk/>
          <pc:sldMk cId="3197425873" sldId="306"/>
        </pc:sldMkLst>
        <pc:spChg chg="add mod">
          <ac:chgData name="Sven Van de Velde" userId="00b08bc3e1e83696" providerId="LiveId" clId="{76ED2C03-2F93-4AD3-AB05-2E8BF92E3155}" dt="2023-01-02T07:31:41.741" v="11433" actId="20577"/>
          <ac:spMkLst>
            <pc:docMk/>
            <pc:sldMk cId="3197425873" sldId="306"/>
            <ac:spMk id="4" creationId="{C4E2B95F-DA66-73A4-7BE5-CB2C113DCA67}"/>
          </ac:spMkLst>
        </pc:spChg>
        <pc:picChg chg="add mod">
          <ac:chgData name="Sven Van de Velde" userId="00b08bc3e1e83696" providerId="LiveId" clId="{76ED2C03-2F93-4AD3-AB05-2E8BF92E3155}" dt="2023-01-02T07:32:33.078" v="11439" actId="14100"/>
          <ac:picMkLst>
            <pc:docMk/>
            <pc:sldMk cId="3197425873" sldId="306"/>
            <ac:picMk id="3" creationId="{5E6A9B43-5304-DC97-0AED-F3B727F96595}"/>
          </ac:picMkLst>
        </pc:picChg>
      </pc:sldChg>
      <pc:sldChg chg="addSp delSp modSp new mod">
        <pc:chgData name="Sven Van de Velde" userId="00b08bc3e1e83696" providerId="LiveId" clId="{76ED2C03-2F93-4AD3-AB05-2E8BF92E3155}" dt="2023-01-02T16:33:50.845" v="12143" actId="1037"/>
        <pc:sldMkLst>
          <pc:docMk/>
          <pc:sldMk cId="3758071391" sldId="307"/>
        </pc:sldMkLst>
        <pc:spChg chg="add del">
          <ac:chgData name="Sven Van de Velde" userId="00b08bc3e1e83696" providerId="LiveId" clId="{76ED2C03-2F93-4AD3-AB05-2E8BF92E3155}" dt="2023-01-02T16:21:11.050" v="11552" actId="478"/>
          <ac:spMkLst>
            <pc:docMk/>
            <pc:sldMk cId="3758071391" sldId="307"/>
            <ac:spMk id="3" creationId="{C1E68092-B808-2F43-05CC-CD4EE4292321}"/>
          </ac:spMkLst>
        </pc:spChg>
        <pc:spChg chg="add mod">
          <ac:chgData name="Sven Van de Velde" userId="00b08bc3e1e83696" providerId="LiveId" clId="{76ED2C03-2F93-4AD3-AB05-2E8BF92E3155}" dt="2023-01-02T16:31:19.186" v="12141" actId="14100"/>
          <ac:spMkLst>
            <pc:docMk/>
            <pc:sldMk cId="3758071391" sldId="307"/>
            <ac:spMk id="6" creationId="{5CE47059-CEA8-3515-2E1D-2C669CCE6793}"/>
          </ac:spMkLst>
        </pc:spChg>
        <pc:spChg chg="add mod">
          <ac:chgData name="Sven Van de Velde" userId="00b08bc3e1e83696" providerId="LiveId" clId="{76ED2C03-2F93-4AD3-AB05-2E8BF92E3155}" dt="2023-01-02T16:31:14.500" v="12140" actId="14100"/>
          <ac:spMkLst>
            <pc:docMk/>
            <pc:sldMk cId="3758071391" sldId="307"/>
            <ac:spMk id="7" creationId="{7FDB5E4A-58EA-CF5F-9D3E-9680F6E36EBB}"/>
          </ac:spMkLst>
        </pc:spChg>
        <pc:picChg chg="add mod modCrop">
          <ac:chgData name="Sven Van de Velde" userId="00b08bc3e1e83696" providerId="LiveId" clId="{76ED2C03-2F93-4AD3-AB05-2E8BF92E3155}" dt="2023-01-02T16:33:50.845" v="12143" actId="1037"/>
          <ac:picMkLst>
            <pc:docMk/>
            <pc:sldMk cId="3758071391" sldId="307"/>
            <ac:picMk id="5" creationId="{B095C359-AAEE-A6F0-27AC-4E5A6F14ECAF}"/>
          </ac:picMkLst>
        </pc:picChg>
      </pc:sldChg>
      <pc:sldChg chg="add ord setBg">
        <pc:chgData name="Sven Van de Velde" userId="00b08bc3e1e83696" providerId="LiveId" clId="{76ED2C03-2F93-4AD3-AB05-2E8BF92E3155}" dt="2023-01-03T07:47:46.048" v="12146"/>
        <pc:sldMkLst>
          <pc:docMk/>
          <pc:sldMk cId="228293620" sldId="308"/>
        </pc:sldMkLst>
      </pc:sldChg>
      <pc:sldChg chg="add ord">
        <pc:chgData name="Sven Van de Velde" userId="00b08bc3e1e83696" providerId="LiveId" clId="{76ED2C03-2F93-4AD3-AB05-2E8BF92E3155}" dt="2023-01-03T07:47:46.048" v="12146"/>
        <pc:sldMkLst>
          <pc:docMk/>
          <pc:sldMk cId="2224678083" sldId="309"/>
        </pc:sldMkLst>
      </pc:sldChg>
      <pc:sldChg chg="new">
        <pc:chgData name="Sven Van de Velde" userId="00b08bc3e1e83696" providerId="LiveId" clId="{76ED2C03-2F93-4AD3-AB05-2E8BF92E3155}" dt="2023-01-08T10:06:55.371" v="12286" actId="680"/>
        <pc:sldMkLst>
          <pc:docMk/>
          <pc:sldMk cId="2184304126" sldId="310"/>
        </pc:sldMkLst>
      </pc:sldChg>
      <pc:sldMasterChg chg="delSldLayout">
        <pc:chgData name="Sven Van de Velde" userId="00b08bc3e1e83696" providerId="LiveId" clId="{76ED2C03-2F93-4AD3-AB05-2E8BF92E3155}" dt="2022-12-31T06:17:16.554" v="146" actId="47"/>
        <pc:sldMasterMkLst>
          <pc:docMk/>
          <pc:sldMasterMk cId="2028034949" sldId="2147483862"/>
        </pc:sldMasterMkLst>
        <pc:sldLayoutChg chg="del">
          <pc:chgData name="Sven Van de Velde" userId="00b08bc3e1e83696" providerId="LiveId" clId="{76ED2C03-2F93-4AD3-AB05-2E8BF92E3155}" dt="2022-12-31T06:17:16.554" v="146" actId="47"/>
          <pc:sldLayoutMkLst>
            <pc:docMk/>
            <pc:sldMasterMk cId="2028034949" sldId="2147483862"/>
            <pc:sldLayoutMk cId="2763348445" sldId="2147483880"/>
          </pc:sldLayoutMkLst>
        </pc:sldLayoutChg>
      </pc:sldMasterChg>
    </pc:docChg>
  </pc:docChgLst>
  <pc:docChgLst>
    <pc:chgData name="Sven Van de Velde" userId="00b08bc3e1e83696" providerId="LiveId" clId="{758DC8E9-8DBC-4AC2-B4C2-0B91AC9214ED}"/>
    <pc:docChg chg="undo custSel mod addSld delSld modSld modMainMaster">
      <pc:chgData name="Sven Van de Velde" userId="00b08bc3e1e83696" providerId="LiveId" clId="{758DC8E9-8DBC-4AC2-B4C2-0B91AC9214ED}" dt="2022-11-12T19:53:38.146" v="5357" actId="20577"/>
      <pc:docMkLst>
        <pc:docMk/>
      </pc:docMkLst>
      <pc:sldChg chg="addSp delSp modSp mod setBg delDesignElem">
        <pc:chgData name="Sven Van de Velde" userId="00b08bc3e1e83696" providerId="LiveId" clId="{758DC8E9-8DBC-4AC2-B4C2-0B91AC9214ED}" dt="2022-10-30T07:21:23.578" v="597" actId="27636"/>
        <pc:sldMkLst>
          <pc:docMk/>
          <pc:sldMk cId="2256711596" sldId="267"/>
        </pc:sldMkLst>
        <pc:spChg chg="add del mod">
          <ac:chgData name="Sven Van de Velde" userId="00b08bc3e1e83696" providerId="LiveId" clId="{758DC8E9-8DBC-4AC2-B4C2-0B91AC9214ED}" dt="2022-10-30T07:20:45.481" v="589" actId="33987"/>
          <ac:spMkLst>
            <pc:docMk/>
            <pc:sldMk cId="2256711596" sldId="267"/>
            <ac:spMk id="2" creationId="{666640F7-812A-EF5F-AD53-AA5AB3544A90}"/>
          </ac:spMkLst>
        </pc:spChg>
        <pc:spChg chg="del">
          <ac:chgData name="Sven Van de Velde" userId="00b08bc3e1e83696" providerId="LiveId" clId="{758DC8E9-8DBC-4AC2-B4C2-0B91AC9214ED}" dt="2022-10-28T06:49:10.503" v="15" actId="478"/>
          <ac:spMkLst>
            <pc:docMk/>
            <pc:sldMk cId="2256711596" sldId="267"/>
            <ac:spMk id="2" creationId="{694FE1A7-5E12-4CAF-818B-54A6D0E06BF6}"/>
          </ac:spMkLst>
        </pc:spChg>
        <pc:spChg chg="add del mod">
          <ac:chgData name="Sven Van de Velde" userId="00b08bc3e1e83696" providerId="LiveId" clId="{758DC8E9-8DBC-4AC2-B4C2-0B91AC9214ED}" dt="2022-10-30T07:20:48.345" v="592"/>
          <ac:spMkLst>
            <pc:docMk/>
            <pc:sldMk cId="2256711596" sldId="267"/>
            <ac:spMk id="4" creationId="{3CB6528E-2558-A26F-588C-D726B93BEE14}"/>
          </ac:spMkLst>
        </pc:spChg>
        <pc:spChg chg="add del mod">
          <ac:chgData name="Sven Van de Velde" userId="00b08bc3e1e83696" providerId="LiveId" clId="{758DC8E9-8DBC-4AC2-B4C2-0B91AC9214ED}" dt="2022-10-28T06:47:56.862" v="1" actId="33987"/>
          <ac:spMkLst>
            <pc:docMk/>
            <pc:sldMk cId="2256711596" sldId="267"/>
            <ac:spMk id="4" creationId="{68DCEBB9-DB47-25F0-45DD-CE190FB32AC3}"/>
          </ac:spMkLst>
        </pc:spChg>
        <pc:spChg chg="add del mod">
          <ac:chgData name="Sven Van de Velde" userId="00b08bc3e1e83696" providerId="LiveId" clId="{758DC8E9-8DBC-4AC2-B4C2-0B91AC9214ED}" dt="2022-10-28T06:48:34.544" v="4" actId="478"/>
          <ac:spMkLst>
            <pc:docMk/>
            <pc:sldMk cId="2256711596" sldId="267"/>
            <ac:spMk id="5" creationId="{BCE8A27D-888D-6178-22E0-4E7F3F1067AB}"/>
          </ac:spMkLst>
        </pc:spChg>
        <pc:spChg chg="add mod">
          <ac:chgData name="Sven Van de Velde" userId="00b08bc3e1e83696" providerId="LiveId" clId="{758DC8E9-8DBC-4AC2-B4C2-0B91AC9214ED}" dt="2022-10-30T07:21:23.578" v="597" actId="27636"/>
          <ac:spMkLst>
            <pc:docMk/>
            <pc:sldMk cId="2256711596" sldId="267"/>
            <ac:spMk id="6" creationId="{496EC802-92BA-30A9-6235-7D71816CF6C8}"/>
          </ac:spMkLst>
        </pc:spChg>
        <pc:spChg chg="add del">
          <ac:chgData name="Sven Van de Velde" userId="00b08bc3e1e83696" providerId="LiveId" clId="{758DC8E9-8DBC-4AC2-B4C2-0B91AC9214ED}" dt="2022-10-28T07:03:01.069" v="474" actId="26606"/>
          <ac:spMkLst>
            <pc:docMk/>
            <pc:sldMk cId="2256711596" sldId="267"/>
            <ac:spMk id="15" creationId="{BD7C2DEF-63C5-495B-BBE5-720E5D12B4D2}"/>
          </ac:spMkLst>
        </pc:spChg>
        <pc:spChg chg="add del">
          <ac:chgData name="Sven Van de Velde" userId="00b08bc3e1e83696" providerId="LiveId" clId="{758DC8E9-8DBC-4AC2-B4C2-0B91AC9214ED}" dt="2022-10-28T07:03:04.450" v="478" actId="26606"/>
          <ac:spMkLst>
            <pc:docMk/>
            <pc:sldMk cId="2256711596" sldId="267"/>
            <ac:spMk id="24" creationId="{11432301-4726-4BC7-A053-C83570C6643B}"/>
          </ac:spMkLst>
        </pc:spChg>
        <pc:spChg chg="add del">
          <ac:chgData name="Sven Van de Velde" userId="00b08bc3e1e83696" providerId="LiveId" clId="{758DC8E9-8DBC-4AC2-B4C2-0B91AC9214ED}" dt="2022-10-28T07:03:04.450" v="478" actId="26606"/>
          <ac:spMkLst>
            <pc:docMk/>
            <pc:sldMk cId="2256711596" sldId="267"/>
            <ac:spMk id="25" creationId="{3FF533E5-9750-4E88-96EA-897A0D703FD4}"/>
          </ac:spMkLst>
        </pc:spChg>
        <pc:spChg chg="add del">
          <ac:chgData name="Sven Van de Velde" userId="00b08bc3e1e83696" providerId="LiveId" clId="{758DC8E9-8DBC-4AC2-B4C2-0B91AC9214ED}" dt="2022-10-28T07:03:04.450" v="478" actId="26606"/>
          <ac:spMkLst>
            <pc:docMk/>
            <pc:sldMk cId="2256711596" sldId="267"/>
            <ac:spMk id="26" creationId="{F41BBC71-7D18-4156-8DE4-06F1CB298F54}"/>
          </ac:spMkLst>
        </pc:spChg>
        <pc:spChg chg="add del">
          <ac:chgData name="Sven Van de Velde" userId="00b08bc3e1e83696" providerId="LiveId" clId="{758DC8E9-8DBC-4AC2-B4C2-0B91AC9214ED}" dt="2022-10-28T07:03:05.899" v="480" actId="26606"/>
          <ac:spMkLst>
            <pc:docMk/>
            <pc:sldMk cId="2256711596" sldId="267"/>
            <ac:spMk id="30" creationId="{2DFFD9D3-0E77-42C3-B89D-A987E7760A5E}"/>
          </ac:spMkLst>
        </pc:spChg>
        <pc:spChg chg="add del">
          <ac:chgData name="Sven Van de Velde" userId="00b08bc3e1e83696" providerId="LiveId" clId="{758DC8E9-8DBC-4AC2-B4C2-0B91AC9214ED}" dt="2022-10-28T07:03:05.899" v="480" actId="26606"/>
          <ac:spMkLst>
            <pc:docMk/>
            <pc:sldMk cId="2256711596" sldId="267"/>
            <ac:spMk id="31" creationId="{3C48F185-A6F4-40C2-A466-5CB3F23F2F48}"/>
          </ac:spMkLst>
        </pc:spChg>
        <pc:picChg chg="mod ord">
          <ac:chgData name="Sven Van de Velde" userId="00b08bc3e1e83696" providerId="LiveId" clId="{758DC8E9-8DBC-4AC2-B4C2-0B91AC9214ED}" dt="2022-10-30T07:19:37.218" v="569" actId="1076"/>
          <ac:picMkLst>
            <pc:docMk/>
            <pc:sldMk cId="2256711596" sldId="267"/>
            <ac:picMk id="3" creationId="{6108E1A4-AE36-4005-ABEE-EF23896C4270}"/>
          </ac:picMkLst>
        </pc:picChg>
        <pc:picChg chg="add del">
          <ac:chgData name="Sven Van de Velde" userId="00b08bc3e1e83696" providerId="LiveId" clId="{758DC8E9-8DBC-4AC2-B4C2-0B91AC9214ED}" dt="2022-10-28T07:03:01.069" v="474" actId="26606"/>
          <ac:picMkLst>
            <pc:docMk/>
            <pc:sldMk cId="2256711596" sldId="267"/>
            <ac:picMk id="11" creationId="{BDFADFB3-3D44-49A8-AE3B-A87C61607F7E}"/>
          </ac:picMkLst>
        </pc:picChg>
        <pc:picChg chg="add del">
          <ac:chgData name="Sven Van de Velde" userId="00b08bc3e1e83696" providerId="LiveId" clId="{758DC8E9-8DBC-4AC2-B4C2-0B91AC9214ED}" dt="2022-10-28T07:03:01.069" v="474" actId="26606"/>
          <ac:picMkLst>
            <pc:docMk/>
            <pc:sldMk cId="2256711596" sldId="267"/>
            <ac:picMk id="13" creationId="{BB912AE0-CAD9-4F8F-A2A2-BDF07D4EDD22}"/>
          </ac:picMkLst>
        </pc:picChg>
        <pc:picChg chg="add del">
          <ac:chgData name="Sven Van de Velde" userId="00b08bc3e1e83696" providerId="LiveId" clId="{758DC8E9-8DBC-4AC2-B4C2-0B91AC9214ED}" dt="2022-10-28T07:03:01.069" v="474" actId="26606"/>
          <ac:picMkLst>
            <pc:docMk/>
            <pc:sldMk cId="2256711596" sldId="267"/>
            <ac:picMk id="17" creationId="{FE21E403-0B61-4473-BE57-AB0F16379674}"/>
          </ac:picMkLst>
        </pc:picChg>
        <pc:picChg chg="add del">
          <ac:chgData name="Sven Van de Velde" userId="00b08bc3e1e83696" providerId="LiveId" clId="{758DC8E9-8DBC-4AC2-B4C2-0B91AC9214ED}" dt="2022-10-28T07:03:03.723" v="476" actId="26606"/>
          <ac:picMkLst>
            <pc:docMk/>
            <pc:sldMk cId="2256711596" sldId="267"/>
            <ac:picMk id="19" creationId="{BDFADFB3-3D44-49A8-AE3B-A87C61607F7E}"/>
          </ac:picMkLst>
        </pc:picChg>
        <pc:picChg chg="add del">
          <ac:chgData name="Sven Van de Velde" userId="00b08bc3e1e83696" providerId="LiveId" clId="{758DC8E9-8DBC-4AC2-B4C2-0B91AC9214ED}" dt="2022-10-28T07:03:03.723" v="476" actId="26606"/>
          <ac:picMkLst>
            <pc:docMk/>
            <pc:sldMk cId="2256711596" sldId="267"/>
            <ac:picMk id="20" creationId="{BB912AE0-CAD9-4F8F-A2A2-BDF07D4EDD22}"/>
          </ac:picMkLst>
        </pc:picChg>
        <pc:picChg chg="add del">
          <ac:chgData name="Sven Van de Velde" userId="00b08bc3e1e83696" providerId="LiveId" clId="{758DC8E9-8DBC-4AC2-B4C2-0B91AC9214ED}" dt="2022-10-28T07:03:04.450" v="478" actId="26606"/>
          <ac:picMkLst>
            <pc:docMk/>
            <pc:sldMk cId="2256711596" sldId="267"/>
            <ac:picMk id="22" creationId="{CFD580F5-E7BF-4C1D-BEFD-4A4601EBA876}"/>
          </ac:picMkLst>
        </pc:picChg>
        <pc:picChg chg="add del">
          <ac:chgData name="Sven Van de Velde" userId="00b08bc3e1e83696" providerId="LiveId" clId="{758DC8E9-8DBC-4AC2-B4C2-0B91AC9214ED}" dt="2022-10-28T07:03:04.450" v="478" actId="26606"/>
          <ac:picMkLst>
            <pc:docMk/>
            <pc:sldMk cId="2256711596" sldId="267"/>
            <ac:picMk id="23" creationId="{F0F06750-78FE-4472-8DA5-14CF3336F811}"/>
          </ac:picMkLst>
        </pc:picChg>
        <pc:picChg chg="add del">
          <ac:chgData name="Sven Van de Velde" userId="00b08bc3e1e83696" providerId="LiveId" clId="{758DC8E9-8DBC-4AC2-B4C2-0B91AC9214ED}" dt="2022-10-28T07:03:05.899" v="480" actId="26606"/>
          <ac:picMkLst>
            <pc:docMk/>
            <pc:sldMk cId="2256711596" sldId="267"/>
            <ac:picMk id="28" creationId="{CFD580F5-E7BF-4C1D-BEFD-4A4601EBA876}"/>
          </ac:picMkLst>
        </pc:picChg>
        <pc:picChg chg="add del">
          <ac:chgData name="Sven Van de Velde" userId="00b08bc3e1e83696" providerId="LiveId" clId="{758DC8E9-8DBC-4AC2-B4C2-0B91AC9214ED}" dt="2022-10-28T07:03:05.899" v="480" actId="26606"/>
          <ac:picMkLst>
            <pc:docMk/>
            <pc:sldMk cId="2256711596" sldId="267"/>
            <ac:picMk id="29" creationId="{F0F06750-78FE-4472-8DA5-14CF3336F811}"/>
          </ac:picMkLst>
        </pc:picChg>
        <pc:picChg chg="add del">
          <ac:chgData name="Sven Van de Velde" userId="00b08bc3e1e83696" providerId="LiveId" clId="{758DC8E9-8DBC-4AC2-B4C2-0B91AC9214ED}" dt="2022-10-30T07:11:52.401" v="500"/>
          <ac:picMkLst>
            <pc:docMk/>
            <pc:sldMk cId="2256711596" sldId="267"/>
            <ac:picMk id="33" creationId="{BDFADFB3-3D44-49A8-AE3B-A87C61607F7E}"/>
          </ac:picMkLst>
        </pc:picChg>
        <pc:picChg chg="add del">
          <ac:chgData name="Sven Van de Velde" userId="00b08bc3e1e83696" providerId="LiveId" clId="{758DC8E9-8DBC-4AC2-B4C2-0B91AC9214ED}" dt="2022-10-30T07:11:52.401" v="500"/>
          <ac:picMkLst>
            <pc:docMk/>
            <pc:sldMk cId="2256711596" sldId="267"/>
            <ac:picMk id="34" creationId="{BB912AE0-CAD9-4F8F-A2A2-BDF07D4EDD22}"/>
          </ac:picMkLst>
        </pc:picChg>
      </pc:sldChg>
      <pc:sldChg chg="modSp">
        <pc:chgData name="Sven Van de Velde" userId="00b08bc3e1e83696" providerId="LiveId" clId="{758DC8E9-8DBC-4AC2-B4C2-0B91AC9214ED}" dt="2022-10-30T07:11:52.401" v="500"/>
        <pc:sldMkLst>
          <pc:docMk/>
          <pc:sldMk cId="1951933668" sldId="279"/>
        </pc:sldMkLst>
        <pc:spChg chg="mod">
          <ac:chgData name="Sven Van de Velde" userId="00b08bc3e1e83696" providerId="LiveId" clId="{758DC8E9-8DBC-4AC2-B4C2-0B91AC9214ED}" dt="2022-10-30T07:11:52.401" v="500"/>
          <ac:spMkLst>
            <pc:docMk/>
            <pc:sldMk cId="1951933668" sldId="279"/>
            <ac:spMk id="38" creationId="{18380E32-8925-ECE4-F481-D47471091745}"/>
          </ac:spMkLst>
        </pc:spChg>
        <pc:spChg chg="mod">
          <ac:chgData name="Sven Van de Velde" userId="00b08bc3e1e83696" providerId="LiveId" clId="{758DC8E9-8DBC-4AC2-B4C2-0B91AC9214ED}" dt="2022-10-30T07:11:52.401" v="500"/>
          <ac:spMkLst>
            <pc:docMk/>
            <pc:sldMk cId="1951933668" sldId="279"/>
            <ac:spMk id="39" creationId="{810B8429-2A92-4F18-B6EF-B123B4727CFB}"/>
          </ac:spMkLst>
        </pc:spChg>
        <pc:spChg chg="mod">
          <ac:chgData name="Sven Van de Velde" userId="00b08bc3e1e83696" providerId="LiveId" clId="{758DC8E9-8DBC-4AC2-B4C2-0B91AC9214ED}" dt="2022-10-30T07:11:52.401" v="500"/>
          <ac:spMkLst>
            <pc:docMk/>
            <pc:sldMk cId="1951933668" sldId="279"/>
            <ac:spMk id="40" creationId="{29761DA3-E806-415A-65D3-A644A026AAB2}"/>
          </ac:spMkLst>
        </pc:spChg>
        <pc:spChg chg="mod">
          <ac:chgData name="Sven Van de Velde" userId="00b08bc3e1e83696" providerId="LiveId" clId="{758DC8E9-8DBC-4AC2-B4C2-0B91AC9214ED}" dt="2022-10-30T07:11:52.401" v="500"/>
          <ac:spMkLst>
            <pc:docMk/>
            <pc:sldMk cId="1951933668" sldId="279"/>
            <ac:spMk id="41" creationId="{F4B8E2AE-C777-41A4-F73F-B58B29A89939}"/>
          </ac:spMkLst>
        </pc:spChg>
        <pc:spChg chg="mod">
          <ac:chgData name="Sven Van de Velde" userId="00b08bc3e1e83696" providerId="LiveId" clId="{758DC8E9-8DBC-4AC2-B4C2-0B91AC9214ED}" dt="2022-10-30T07:11:52.401" v="500"/>
          <ac:spMkLst>
            <pc:docMk/>
            <pc:sldMk cId="1951933668" sldId="279"/>
            <ac:spMk id="42" creationId="{7A9AB2D1-42E5-EB88-6F0C-2F91C4E84F78}"/>
          </ac:spMkLst>
        </pc:spChg>
        <pc:spChg chg="mod">
          <ac:chgData name="Sven Van de Velde" userId="00b08bc3e1e83696" providerId="LiveId" clId="{758DC8E9-8DBC-4AC2-B4C2-0B91AC9214ED}" dt="2022-10-30T07:11:52.401" v="500"/>
          <ac:spMkLst>
            <pc:docMk/>
            <pc:sldMk cId="1951933668" sldId="279"/>
            <ac:spMk id="43" creationId="{181E517C-C150-523A-44A3-10A968080A70}"/>
          </ac:spMkLst>
        </pc:spChg>
        <pc:spChg chg="mod">
          <ac:chgData name="Sven Van de Velde" userId="00b08bc3e1e83696" providerId="LiveId" clId="{758DC8E9-8DBC-4AC2-B4C2-0B91AC9214ED}" dt="2022-10-30T07:11:52.401" v="500"/>
          <ac:spMkLst>
            <pc:docMk/>
            <pc:sldMk cId="1951933668" sldId="279"/>
            <ac:spMk id="44" creationId="{2E4E2809-143E-93BA-C48F-F8F88E005E0B}"/>
          </ac:spMkLst>
        </pc:spChg>
        <pc:spChg chg="mod">
          <ac:chgData name="Sven Van de Velde" userId="00b08bc3e1e83696" providerId="LiveId" clId="{758DC8E9-8DBC-4AC2-B4C2-0B91AC9214ED}" dt="2022-10-30T07:11:52.401" v="500"/>
          <ac:spMkLst>
            <pc:docMk/>
            <pc:sldMk cId="1951933668" sldId="279"/>
            <ac:spMk id="45" creationId="{34888327-A153-CAB7-483A-AF7E52BE23D1}"/>
          </ac:spMkLst>
        </pc:spChg>
        <pc:spChg chg="mod">
          <ac:chgData name="Sven Van de Velde" userId="00b08bc3e1e83696" providerId="LiveId" clId="{758DC8E9-8DBC-4AC2-B4C2-0B91AC9214ED}" dt="2022-10-30T07:11:52.401" v="500"/>
          <ac:spMkLst>
            <pc:docMk/>
            <pc:sldMk cId="1951933668" sldId="279"/>
            <ac:spMk id="46" creationId="{4C2B59C0-B5DC-7486-3E77-AFFBFF162E68}"/>
          </ac:spMkLst>
        </pc:spChg>
      </pc:sldChg>
      <pc:sldChg chg="modSp">
        <pc:chgData name="Sven Van de Velde" userId="00b08bc3e1e83696" providerId="LiveId" clId="{758DC8E9-8DBC-4AC2-B4C2-0B91AC9214ED}" dt="2022-10-30T07:11:52.401" v="500"/>
        <pc:sldMkLst>
          <pc:docMk/>
          <pc:sldMk cId="513411651" sldId="281"/>
        </pc:sldMkLst>
        <pc:spChg chg="mod">
          <ac:chgData name="Sven Van de Velde" userId="00b08bc3e1e83696" providerId="LiveId" clId="{758DC8E9-8DBC-4AC2-B4C2-0B91AC9214ED}" dt="2022-10-30T07:11:52.401" v="500"/>
          <ac:spMkLst>
            <pc:docMk/>
            <pc:sldMk cId="513411651" sldId="281"/>
            <ac:spMk id="2" creationId="{972CF6A9-719B-D888-D0B3-BF6879BB89D6}"/>
          </ac:spMkLst>
        </pc:spChg>
        <pc:spChg chg="mod">
          <ac:chgData name="Sven Van de Velde" userId="00b08bc3e1e83696" providerId="LiveId" clId="{758DC8E9-8DBC-4AC2-B4C2-0B91AC9214ED}" dt="2022-10-30T07:11:52.401" v="500"/>
          <ac:spMkLst>
            <pc:docMk/>
            <pc:sldMk cId="513411651" sldId="281"/>
            <ac:spMk id="3" creationId="{A7849E84-C048-676A-5022-9629579E8E71}"/>
          </ac:spMkLst>
        </pc:spChg>
        <pc:spChg chg="mod">
          <ac:chgData name="Sven Van de Velde" userId="00b08bc3e1e83696" providerId="LiveId" clId="{758DC8E9-8DBC-4AC2-B4C2-0B91AC9214ED}" dt="2022-10-30T07:11:52.401" v="500"/>
          <ac:spMkLst>
            <pc:docMk/>
            <pc:sldMk cId="513411651" sldId="281"/>
            <ac:spMk id="4" creationId="{217F0F2A-6DAD-8C0C-8895-32ADCEB2944E}"/>
          </ac:spMkLst>
        </pc:spChg>
        <pc:spChg chg="mod">
          <ac:chgData name="Sven Van de Velde" userId="00b08bc3e1e83696" providerId="LiveId" clId="{758DC8E9-8DBC-4AC2-B4C2-0B91AC9214ED}" dt="2022-10-30T07:11:52.401" v="500"/>
          <ac:spMkLst>
            <pc:docMk/>
            <pc:sldMk cId="513411651" sldId="281"/>
            <ac:spMk id="5" creationId="{DE7B5FB7-60A2-9FF9-E105-4F009627FA25}"/>
          </ac:spMkLst>
        </pc:spChg>
        <pc:spChg chg="mod">
          <ac:chgData name="Sven Van de Velde" userId="00b08bc3e1e83696" providerId="LiveId" clId="{758DC8E9-8DBC-4AC2-B4C2-0B91AC9214ED}" dt="2022-10-30T07:11:52.401" v="500"/>
          <ac:spMkLst>
            <pc:docMk/>
            <pc:sldMk cId="513411651" sldId="281"/>
            <ac:spMk id="6" creationId="{AEC8FF58-50EA-CAEA-1884-078AADC2D6B3}"/>
          </ac:spMkLst>
        </pc:spChg>
        <pc:spChg chg="mod">
          <ac:chgData name="Sven Van de Velde" userId="00b08bc3e1e83696" providerId="LiveId" clId="{758DC8E9-8DBC-4AC2-B4C2-0B91AC9214ED}" dt="2022-10-30T07:11:52.401" v="500"/>
          <ac:spMkLst>
            <pc:docMk/>
            <pc:sldMk cId="513411651" sldId="281"/>
            <ac:spMk id="7" creationId="{3B9E74A5-8822-9421-211B-CA7016020813}"/>
          </ac:spMkLst>
        </pc:spChg>
        <pc:spChg chg="mod">
          <ac:chgData name="Sven Van de Velde" userId="00b08bc3e1e83696" providerId="LiveId" clId="{758DC8E9-8DBC-4AC2-B4C2-0B91AC9214ED}" dt="2022-10-30T07:11:52.401" v="500"/>
          <ac:spMkLst>
            <pc:docMk/>
            <pc:sldMk cId="513411651" sldId="281"/>
            <ac:spMk id="8" creationId="{C414C57E-2944-CC65-533B-996BEF1D7972}"/>
          </ac:spMkLst>
        </pc:spChg>
        <pc:spChg chg="mod">
          <ac:chgData name="Sven Van de Velde" userId="00b08bc3e1e83696" providerId="LiveId" clId="{758DC8E9-8DBC-4AC2-B4C2-0B91AC9214ED}" dt="2022-10-30T07:11:52.401" v="500"/>
          <ac:spMkLst>
            <pc:docMk/>
            <pc:sldMk cId="513411651" sldId="281"/>
            <ac:spMk id="9" creationId="{BE5B357B-B246-C85F-CEA7-E3082D584715}"/>
          </ac:spMkLst>
        </pc:spChg>
      </pc:sldChg>
      <pc:sldChg chg="modSp">
        <pc:chgData name="Sven Van de Velde" userId="00b08bc3e1e83696" providerId="LiveId" clId="{758DC8E9-8DBC-4AC2-B4C2-0B91AC9214ED}" dt="2022-10-30T07:11:52.401" v="500"/>
        <pc:sldMkLst>
          <pc:docMk/>
          <pc:sldMk cId="1939119348" sldId="282"/>
        </pc:sldMkLst>
        <pc:spChg chg="mod">
          <ac:chgData name="Sven Van de Velde" userId="00b08bc3e1e83696" providerId="LiveId" clId="{758DC8E9-8DBC-4AC2-B4C2-0B91AC9214ED}" dt="2022-10-30T07:11:52.401" v="500"/>
          <ac:spMkLst>
            <pc:docMk/>
            <pc:sldMk cId="1939119348" sldId="282"/>
            <ac:spMk id="2" creationId="{AC8227FC-667B-1E1D-7E36-9BFAED4D5593}"/>
          </ac:spMkLst>
        </pc:spChg>
        <pc:spChg chg="mod">
          <ac:chgData name="Sven Van de Velde" userId="00b08bc3e1e83696" providerId="LiveId" clId="{758DC8E9-8DBC-4AC2-B4C2-0B91AC9214ED}" dt="2022-10-30T07:11:52.401" v="500"/>
          <ac:spMkLst>
            <pc:docMk/>
            <pc:sldMk cId="1939119348" sldId="282"/>
            <ac:spMk id="3" creationId="{CCF3CD33-6ED3-0476-1311-D3DD8D143451}"/>
          </ac:spMkLst>
        </pc:spChg>
        <pc:spChg chg="mod">
          <ac:chgData name="Sven Van de Velde" userId="00b08bc3e1e83696" providerId="LiveId" clId="{758DC8E9-8DBC-4AC2-B4C2-0B91AC9214ED}" dt="2022-10-30T07:11:52.401" v="500"/>
          <ac:spMkLst>
            <pc:docMk/>
            <pc:sldMk cId="1939119348" sldId="282"/>
            <ac:spMk id="4" creationId="{2F9C3DC6-55E4-EF22-BC37-EDEDA908B0C5}"/>
          </ac:spMkLst>
        </pc:spChg>
        <pc:spChg chg="mod">
          <ac:chgData name="Sven Van de Velde" userId="00b08bc3e1e83696" providerId="LiveId" clId="{758DC8E9-8DBC-4AC2-B4C2-0B91AC9214ED}" dt="2022-10-30T07:11:52.401" v="500"/>
          <ac:spMkLst>
            <pc:docMk/>
            <pc:sldMk cId="1939119348" sldId="282"/>
            <ac:spMk id="5" creationId="{5F73F489-A927-F52E-9CC2-C281D3A0DB0B}"/>
          </ac:spMkLst>
        </pc:spChg>
        <pc:spChg chg="mod">
          <ac:chgData name="Sven Van de Velde" userId="00b08bc3e1e83696" providerId="LiveId" clId="{758DC8E9-8DBC-4AC2-B4C2-0B91AC9214ED}" dt="2022-10-30T07:11:52.401" v="500"/>
          <ac:spMkLst>
            <pc:docMk/>
            <pc:sldMk cId="1939119348" sldId="282"/>
            <ac:spMk id="6" creationId="{9665E005-EF37-B940-2BEC-F09A5BDE68A1}"/>
          </ac:spMkLst>
        </pc:spChg>
        <pc:spChg chg="mod">
          <ac:chgData name="Sven Van de Velde" userId="00b08bc3e1e83696" providerId="LiveId" clId="{758DC8E9-8DBC-4AC2-B4C2-0B91AC9214ED}" dt="2022-10-30T07:11:52.401" v="500"/>
          <ac:spMkLst>
            <pc:docMk/>
            <pc:sldMk cId="1939119348" sldId="282"/>
            <ac:spMk id="7" creationId="{5A4269E5-71B4-DF6F-BBCC-296C1E29A5F1}"/>
          </ac:spMkLst>
        </pc:spChg>
        <pc:spChg chg="mod">
          <ac:chgData name="Sven Van de Velde" userId="00b08bc3e1e83696" providerId="LiveId" clId="{758DC8E9-8DBC-4AC2-B4C2-0B91AC9214ED}" dt="2022-10-30T07:11:52.401" v="500"/>
          <ac:spMkLst>
            <pc:docMk/>
            <pc:sldMk cId="1939119348" sldId="282"/>
            <ac:spMk id="8" creationId="{A7E5CA18-5011-4C10-249D-3855E47A564D}"/>
          </ac:spMkLst>
        </pc:spChg>
        <pc:spChg chg="mod">
          <ac:chgData name="Sven Van de Velde" userId="00b08bc3e1e83696" providerId="LiveId" clId="{758DC8E9-8DBC-4AC2-B4C2-0B91AC9214ED}" dt="2022-10-30T07:11:52.401" v="500"/>
          <ac:spMkLst>
            <pc:docMk/>
            <pc:sldMk cId="1939119348" sldId="282"/>
            <ac:spMk id="9" creationId="{12811320-0C77-5E2D-072F-5EA1C6AA1FA3}"/>
          </ac:spMkLst>
        </pc:spChg>
        <pc:spChg chg="mod">
          <ac:chgData name="Sven Van de Velde" userId="00b08bc3e1e83696" providerId="LiveId" clId="{758DC8E9-8DBC-4AC2-B4C2-0B91AC9214ED}" dt="2022-10-30T07:11:52.401" v="500"/>
          <ac:spMkLst>
            <pc:docMk/>
            <pc:sldMk cId="1939119348" sldId="282"/>
            <ac:spMk id="10" creationId="{B901ECB0-86AC-5A5F-6F0D-3B6FE807632A}"/>
          </ac:spMkLst>
        </pc:spChg>
      </pc:sldChg>
      <pc:sldChg chg="modSp">
        <pc:chgData name="Sven Van de Velde" userId="00b08bc3e1e83696" providerId="LiveId" clId="{758DC8E9-8DBC-4AC2-B4C2-0B91AC9214ED}" dt="2022-10-30T07:11:52.401" v="500"/>
        <pc:sldMkLst>
          <pc:docMk/>
          <pc:sldMk cId="1017508641" sldId="283"/>
        </pc:sldMkLst>
        <pc:spChg chg="mod">
          <ac:chgData name="Sven Van de Velde" userId="00b08bc3e1e83696" providerId="LiveId" clId="{758DC8E9-8DBC-4AC2-B4C2-0B91AC9214ED}" dt="2022-10-30T07:11:52.401" v="500"/>
          <ac:spMkLst>
            <pc:docMk/>
            <pc:sldMk cId="1017508641" sldId="283"/>
            <ac:spMk id="2" creationId="{D774D447-177A-A3AB-CB5B-8BED68006B8D}"/>
          </ac:spMkLst>
        </pc:spChg>
        <pc:spChg chg="mod">
          <ac:chgData name="Sven Van de Velde" userId="00b08bc3e1e83696" providerId="LiveId" clId="{758DC8E9-8DBC-4AC2-B4C2-0B91AC9214ED}" dt="2022-10-30T07:11:52.401" v="500"/>
          <ac:spMkLst>
            <pc:docMk/>
            <pc:sldMk cId="1017508641" sldId="283"/>
            <ac:spMk id="3" creationId="{1811BCD3-7418-DBD5-1071-5E7D504C0F0F}"/>
          </ac:spMkLst>
        </pc:spChg>
        <pc:spChg chg="mod">
          <ac:chgData name="Sven Van de Velde" userId="00b08bc3e1e83696" providerId="LiveId" clId="{758DC8E9-8DBC-4AC2-B4C2-0B91AC9214ED}" dt="2022-10-30T07:11:52.401" v="500"/>
          <ac:spMkLst>
            <pc:docMk/>
            <pc:sldMk cId="1017508641" sldId="283"/>
            <ac:spMk id="4" creationId="{6360BFBB-7D26-CA32-27B2-DE1CC28D4324}"/>
          </ac:spMkLst>
        </pc:spChg>
        <pc:spChg chg="mod">
          <ac:chgData name="Sven Van de Velde" userId="00b08bc3e1e83696" providerId="LiveId" clId="{758DC8E9-8DBC-4AC2-B4C2-0B91AC9214ED}" dt="2022-10-30T07:11:52.401" v="500"/>
          <ac:spMkLst>
            <pc:docMk/>
            <pc:sldMk cId="1017508641" sldId="283"/>
            <ac:spMk id="5" creationId="{8DCA6921-D964-F51A-BC21-01FAB1AA5E45}"/>
          </ac:spMkLst>
        </pc:spChg>
        <pc:spChg chg="mod">
          <ac:chgData name="Sven Van de Velde" userId="00b08bc3e1e83696" providerId="LiveId" clId="{758DC8E9-8DBC-4AC2-B4C2-0B91AC9214ED}" dt="2022-10-30T07:11:52.401" v="500"/>
          <ac:spMkLst>
            <pc:docMk/>
            <pc:sldMk cId="1017508641" sldId="283"/>
            <ac:spMk id="6" creationId="{D064FFF5-4325-BB36-A3C6-E3CD42E0DA2B}"/>
          </ac:spMkLst>
        </pc:spChg>
        <pc:spChg chg="mod">
          <ac:chgData name="Sven Van de Velde" userId="00b08bc3e1e83696" providerId="LiveId" clId="{758DC8E9-8DBC-4AC2-B4C2-0B91AC9214ED}" dt="2022-10-30T07:11:52.401" v="500"/>
          <ac:spMkLst>
            <pc:docMk/>
            <pc:sldMk cId="1017508641" sldId="283"/>
            <ac:spMk id="7" creationId="{A79D3DAF-2CD5-DEAD-6771-EA2AA1AE4B19}"/>
          </ac:spMkLst>
        </pc:spChg>
        <pc:spChg chg="mod">
          <ac:chgData name="Sven Van de Velde" userId="00b08bc3e1e83696" providerId="LiveId" clId="{758DC8E9-8DBC-4AC2-B4C2-0B91AC9214ED}" dt="2022-10-30T07:11:52.401" v="500"/>
          <ac:spMkLst>
            <pc:docMk/>
            <pc:sldMk cId="1017508641" sldId="283"/>
            <ac:spMk id="8" creationId="{2523B420-08F9-524D-3F41-D6D514F6A94A}"/>
          </ac:spMkLst>
        </pc:spChg>
        <pc:spChg chg="mod">
          <ac:chgData name="Sven Van de Velde" userId="00b08bc3e1e83696" providerId="LiveId" clId="{758DC8E9-8DBC-4AC2-B4C2-0B91AC9214ED}" dt="2022-10-30T07:11:52.401" v="500"/>
          <ac:spMkLst>
            <pc:docMk/>
            <pc:sldMk cId="1017508641" sldId="283"/>
            <ac:spMk id="9" creationId="{C6128307-D0AE-B87A-5FD5-783A37F780AC}"/>
          </ac:spMkLst>
        </pc:spChg>
        <pc:spChg chg="mod">
          <ac:chgData name="Sven Van de Velde" userId="00b08bc3e1e83696" providerId="LiveId" clId="{758DC8E9-8DBC-4AC2-B4C2-0B91AC9214ED}" dt="2022-10-30T07:11:52.401" v="500"/>
          <ac:spMkLst>
            <pc:docMk/>
            <pc:sldMk cId="1017508641" sldId="283"/>
            <ac:spMk id="10" creationId="{F5F84C52-81CD-4A78-3687-FCD15C921B1E}"/>
          </ac:spMkLst>
        </pc:spChg>
      </pc:sldChg>
      <pc:sldChg chg="addSp modSp new mod setBg">
        <pc:chgData name="Sven Van de Velde" userId="00b08bc3e1e83696" providerId="LiveId" clId="{758DC8E9-8DBC-4AC2-B4C2-0B91AC9214ED}" dt="2022-10-30T07:11:52.401" v="500"/>
        <pc:sldMkLst>
          <pc:docMk/>
          <pc:sldMk cId="380449121" sldId="285"/>
        </pc:sldMkLst>
        <pc:spChg chg="mod">
          <ac:chgData name="Sven Van de Velde" userId="00b08bc3e1e83696" providerId="LiveId" clId="{758DC8E9-8DBC-4AC2-B4C2-0B91AC9214ED}" dt="2022-10-30T07:11:52.401" v="500"/>
          <ac:spMkLst>
            <pc:docMk/>
            <pc:sldMk cId="380449121" sldId="285"/>
            <ac:spMk id="2" creationId="{D05769A6-7FDC-CD75-3EF0-A23EE50EEF7A}"/>
          </ac:spMkLst>
        </pc:spChg>
        <pc:spChg chg="add mod">
          <ac:chgData name="Sven Van de Velde" userId="00b08bc3e1e83696" providerId="LiveId" clId="{758DC8E9-8DBC-4AC2-B4C2-0B91AC9214ED}" dt="2022-10-28T07:05:44.276" v="486" actId="207"/>
          <ac:spMkLst>
            <pc:docMk/>
            <pc:sldMk cId="380449121" sldId="285"/>
            <ac:spMk id="3" creationId="{CDC69792-B116-835E-01E9-E4CA9C75802D}"/>
          </ac:spMkLst>
        </pc:spChg>
        <pc:spChg chg="add mod">
          <ac:chgData name="Sven Van de Velde" userId="00b08bc3e1e83696" providerId="LiveId" clId="{758DC8E9-8DBC-4AC2-B4C2-0B91AC9214ED}" dt="2022-10-28T07:05:44.276" v="486" actId="207"/>
          <ac:spMkLst>
            <pc:docMk/>
            <pc:sldMk cId="380449121" sldId="285"/>
            <ac:spMk id="4" creationId="{BBFBF5FE-4101-A05B-0099-5AA98F85422A}"/>
          </ac:spMkLst>
        </pc:spChg>
        <pc:spChg chg="add mod">
          <ac:chgData name="Sven Van de Velde" userId="00b08bc3e1e83696" providerId="LiveId" clId="{758DC8E9-8DBC-4AC2-B4C2-0B91AC9214ED}" dt="2022-10-28T07:05:44.276" v="486" actId="207"/>
          <ac:spMkLst>
            <pc:docMk/>
            <pc:sldMk cId="380449121" sldId="285"/>
            <ac:spMk id="5" creationId="{3B9E3E63-D553-5F83-8EAB-82B4B9DC6796}"/>
          </ac:spMkLst>
        </pc:spChg>
        <pc:spChg chg="add mod">
          <ac:chgData name="Sven Van de Velde" userId="00b08bc3e1e83696" providerId="LiveId" clId="{758DC8E9-8DBC-4AC2-B4C2-0B91AC9214ED}" dt="2022-10-28T07:05:44.276" v="486" actId="207"/>
          <ac:spMkLst>
            <pc:docMk/>
            <pc:sldMk cId="380449121" sldId="285"/>
            <ac:spMk id="6" creationId="{0A4670BA-224C-FA0F-A228-3CDB0F5B47CA}"/>
          </ac:spMkLst>
        </pc:spChg>
        <pc:spChg chg="add mod">
          <ac:chgData name="Sven Van de Velde" userId="00b08bc3e1e83696" providerId="LiveId" clId="{758DC8E9-8DBC-4AC2-B4C2-0B91AC9214ED}" dt="2022-10-28T07:05:44.276" v="486" actId="207"/>
          <ac:spMkLst>
            <pc:docMk/>
            <pc:sldMk cId="380449121" sldId="285"/>
            <ac:spMk id="7" creationId="{8588A155-B484-BBE8-C9C4-86BFA7C29CC4}"/>
          </ac:spMkLst>
        </pc:spChg>
        <pc:spChg chg="add mod">
          <ac:chgData name="Sven Van de Velde" userId="00b08bc3e1e83696" providerId="LiveId" clId="{758DC8E9-8DBC-4AC2-B4C2-0B91AC9214ED}" dt="2022-10-28T07:05:44.276" v="486" actId="207"/>
          <ac:spMkLst>
            <pc:docMk/>
            <pc:sldMk cId="380449121" sldId="285"/>
            <ac:spMk id="8" creationId="{6CA89054-2C9F-686F-F16D-9D0C929F63D8}"/>
          </ac:spMkLst>
        </pc:spChg>
        <pc:spChg chg="add mod">
          <ac:chgData name="Sven Van de Velde" userId="00b08bc3e1e83696" providerId="LiveId" clId="{758DC8E9-8DBC-4AC2-B4C2-0B91AC9214ED}" dt="2022-10-28T07:05:44.276" v="486" actId="207"/>
          <ac:spMkLst>
            <pc:docMk/>
            <pc:sldMk cId="380449121" sldId="285"/>
            <ac:spMk id="9" creationId="{7C4D0DE4-14A9-42A1-FC66-9395EEA5FD28}"/>
          </ac:spMkLst>
        </pc:spChg>
        <pc:spChg chg="add mod">
          <ac:chgData name="Sven Van de Velde" userId="00b08bc3e1e83696" providerId="LiveId" clId="{758DC8E9-8DBC-4AC2-B4C2-0B91AC9214ED}" dt="2022-10-28T07:05:44.276" v="486" actId="207"/>
          <ac:spMkLst>
            <pc:docMk/>
            <pc:sldMk cId="380449121" sldId="285"/>
            <ac:spMk id="10" creationId="{3B29F311-657D-8AF5-D707-18003B9005F1}"/>
          </ac:spMkLst>
        </pc:spChg>
      </pc:sldChg>
      <pc:sldChg chg="addSp delSp modSp new mod">
        <pc:chgData name="Sven Van de Velde" userId="00b08bc3e1e83696" providerId="LiveId" clId="{758DC8E9-8DBC-4AC2-B4C2-0B91AC9214ED}" dt="2022-10-30T09:43:23.744" v="2574" actId="1076"/>
        <pc:sldMkLst>
          <pc:docMk/>
          <pc:sldMk cId="1223737043" sldId="286"/>
        </pc:sldMkLst>
        <pc:spChg chg="add del mod">
          <ac:chgData name="Sven Van de Velde" userId="00b08bc3e1e83696" providerId="LiveId" clId="{758DC8E9-8DBC-4AC2-B4C2-0B91AC9214ED}" dt="2022-10-30T07:08:56.454" v="489" actId="478"/>
          <ac:spMkLst>
            <pc:docMk/>
            <pc:sldMk cId="1223737043" sldId="286"/>
            <ac:spMk id="2" creationId="{FF90B9D2-DFFF-8C5E-AECD-B0BE380D11D0}"/>
          </ac:spMkLst>
        </pc:spChg>
        <pc:spChg chg="add del mod">
          <ac:chgData name="Sven Van de Velde" userId="00b08bc3e1e83696" providerId="LiveId" clId="{758DC8E9-8DBC-4AC2-B4C2-0B91AC9214ED}" dt="2022-10-30T07:34:33.825" v="1078" actId="478"/>
          <ac:spMkLst>
            <pc:docMk/>
            <pc:sldMk cId="1223737043" sldId="286"/>
            <ac:spMk id="3" creationId="{8CE36F61-353D-597B-ED4C-7288480587B6}"/>
          </ac:spMkLst>
        </pc:spChg>
        <pc:spChg chg="add del mod">
          <ac:chgData name="Sven Van de Velde" userId="00b08bc3e1e83696" providerId="LiveId" clId="{758DC8E9-8DBC-4AC2-B4C2-0B91AC9214ED}" dt="2022-10-30T07:34:33.825" v="1078" actId="478"/>
          <ac:spMkLst>
            <pc:docMk/>
            <pc:sldMk cId="1223737043" sldId="286"/>
            <ac:spMk id="4" creationId="{0EE1F7A5-1938-AD80-FCF5-422E6364CE84}"/>
          </ac:spMkLst>
        </pc:spChg>
        <pc:spChg chg="add del mod">
          <ac:chgData name="Sven Van de Velde" userId="00b08bc3e1e83696" providerId="LiveId" clId="{758DC8E9-8DBC-4AC2-B4C2-0B91AC9214ED}" dt="2022-10-30T07:34:33.825" v="1078" actId="478"/>
          <ac:spMkLst>
            <pc:docMk/>
            <pc:sldMk cId="1223737043" sldId="286"/>
            <ac:spMk id="5" creationId="{6A3A5D7C-D3FC-15D7-95FB-50469F5B7F63}"/>
          </ac:spMkLst>
        </pc:spChg>
        <pc:spChg chg="add del mod">
          <ac:chgData name="Sven Van de Velde" userId="00b08bc3e1e83696" providerId="LiveId" clId="{758DC8E9-8DBC-4AC2-B4C2-0B91AC9214ED}" dt="2022-10-30T07:34:33.825" v="1078" actId="478"/>
          <ac:spMkLst>
            <pc:docMk/>
            <pc:sldMk cId="1223737043" sldId="286"/>
            <ac:spMk id="6" creationId="{785EE3FE-CE18-2475-4BE5-AB891EB05B7B}"/>
          </ac:spMkLst>
        </pc:spChg>
        <pc:spChg chg="add del mod">
          <ac:chgData name="Sven Van de Velde" userId="00b08bc3e1e83696" providerId="LiveId" clId="{758DC8E9-8DBC-4AC2-B4C2-0B91AC9214ED}" dt="2022-10-30T07:34:33.825" v="1078" actId="478"/>
          <ac:spMkLst>
            <pc:docMk/>
            <pc:sldMk cId="1223737043" sldId="286"/>
            <ac:spMk id="7" creationId="{8BC23746-2B8A-3391-5426-8161ED2B2DB7}"/>
          </ac:spMkLst>
        </pc:spChg>
        <pc:spChg chg="add del mod">
          <ac:chgData name="Sven Van de Velde" userId="00b08bc3e1e83696" providerId="LiveId" clId="{758DC8E9-8DBC-4AC2-B4C2-0B91AC9214ED}" dt="2022-10-30T07:34:33.825" v="1078" actId="478"/>
          <ac:spMkLst>
            <pc:docMk/>
            <pc:sldMk cId="1223737043" sldId="286"/>
            <ac:spMk id="8" creationId="{643B8829-4C34-4F53-77FA-862B828EE7D9}"/>
          </ac:spMkLst>
        </pc:spChg>
        <pc:spChg chg="add del mod">
          <ac:chgData name="Sven Van de Velde" userId="00b08bc3e1e83696" providerId="LiveId" clId="{758DC8E9-8DBC-4AC2-B4C2-0B91AC9214ED}" dt="2022-10-30T07:34:33.825" v="1078" actId="478"/>
          <ac:spMkLst>
            <pc:docMk/>
            <pc:sldMk cId="1223737043" sldId="286"/>
            <ac:spMk id="9" creationId="{BAC47CEA-2A79-148C-52A7-403613B7CA21}"/>
          </ac:spMkLst>
        </pc:spChg>
        <pc:spChg chg="add del mod">
          <ac:chgData name="Sven Van de Velde" userId="00b08bc3e1e83696" providerId="LiveId" clId="{758DC8E9-8DBC-4AC2-B4C2-0B91AC9214ED}" dt="2022-10-30T07:34:33.825" v="1078" actId="478"/>
          <ac:spMkLst>
            <pc:docMk/>
            <pc:sldMk cId="1223737043" sldId="286"/>
            <ac:spMk id="10" creationId="{B2DEE378-0EA6-6398-3CE8-781BBF80AA96}"/>
          </ac:spMkLst>
        </pc:spChg>
        <pc:spChg chg="add del mod">
          <ac:chgData name="Sven Van de Velde" userId="00b08bc3e1e83696" providerId="LiveId" clId="{758DC8E9-8DBC-4AC2-B4C2-0B91AC9214ED}" dt="2022-10-30T07:34:33.825" v="1078" actId="478"/>
          <ac:spMkLst>
            <pc:docMk/>
            <pc:sldMk cId="1223737043" sldId="286"/>
            <ac:spMk id="11" creationId="{9EAD184F-13FD-6C7C-72C2-A1171E23D7AC}"/>
          </ac:spMkLst>
        </pc:spChg>
        <pc:spChg chg="add del mod">
          <ac:chgData name="Sven Van de Velde" userId="00b08bc3e1e83696" providerId="LiveId" clId="{758DC8E9-8DBC-4AC2-B4C2-0B91AC9214ED}" dt="2022-10-30T07:34:33.825" v="1078" actId="478"/>
          <ac:spMkLst>
            <pc:docMk/>
            <pc:sldMk cId="1223737043" sldId="286"/>
            <ac:spMk id="12" creationId="{E4A46461-2AAD-7E8C-E085-75FF51CB248B}"/>
          </ac:spMkLst>
        </pc:spChg>
        <pc:spChg chg="add del mod">
          <ac:chgData name="Sven Van de Velde" userId="00b08bc3e1e83696" providerId="LiveId" clId="{758DC8E9-8DBC-4AC2-B4C2-0B91AC9214ED}" dt="2022-10-30T07:34:33.825" v="1078" actId="478"/>
          <ac:spMkLst>
            <pc:docMk/>
            <pc:sldMk cId="1223737043" sldId="286"/>
            <ac:spMk id="13" creationId="{4ED1C53E-800D-0705-5DD2-CCE54B86751F}"/>
          </ac:spMkLst>
        </pc:spChg>
        <pc:spChg chg="add del mod">
          <ac:chgData name="Sven Van de Velde" userId="00b08bc3e1e83696" providerId="LiveId" clId="{758DC8E9-8DBC-4AC2-B4C2-0B91AC9214ED}" dt="2022-10-30T07:34:33.825" v="1078" actId="478"/>
          <ac:spMkLst>
            <pc:docMk/>
            <pc:sldMk cId="1223737043" sldId="286"/>
            <ac:spMk id="14" creationId="{A61C0E7A-6962-0D07-4426-E0E2176903AE}"/>
          </ac:spMkLst>
        </pc:spChg>
        <pc:spChg chg="add del mod">
          <ac:chgData name="Sven Van de Velde" userId="00b08bc3e1e83696" providerId="LiveId" clId="{758DC8E9-8DBC-4AC2-B4C2-0B91AC9214ED}" dt="2022-10-30T07:34:33.825" v="1078" actId="478"/>
          <ac:spMkLst>
            <pc:docMk/>
            <pc:sldMk cId="1223737043" sldId="286"/>
            <ac:spMk id="15" creationId="{D624342D-1C88-1DA4-B165-B389B44C2930}"/>
          </ac:spMkLst>
        </pc:spChg>
        <pc:spChg chg="add del mod">
          <ac:chgData name="Sven Van de Velde" userId="00b08bc3e1e83696" providerId="LiveId" clId="{758DC8E9-8DBC-4AC2-B4C2-0B91AC9214ED}" dt="2022-10-30T07:34:33.825" v="1078" actId="478"/>
          <ac:spMkLst>
            <pc:docMk/>
            <pc:sldMk cId="1223737043" sldId="286"/>
            <ac:spMk id="16" creationId="{EC0E50B9-9E0C-9A33-A8C9-B5BF3ADD9469}"/>
          </ac:spMkLst>
        </pc:spChg>
        <pc:spChg chg="add del mod">
          <ac:chgData name="Sven Van de Velde" userId="00b08bc3e1e83696" providerId="LiveId" clId="{758DC8E9-8DBC-4AC2-B4C2-0B91AC9214ED}" dt="2022-10-30T07:34:33.825" v="1078" actId="478"/>
          <ac:spMkLst>
            <pc:docMk/>
            <pc:sldMk cId="1223737043" sldId="286"/>
            <ac:spMk id="17" creationId="{99201D3E-8175-18D0-4614-E6F97D6B6832}"/>
          </ac:spMkLst>
        </pc:spChg>
        <pc:spChg chg="add del mod">
          <ac:chgData name="Sven Van de Velde" userId="00b08bc3e1e83696" providerId="LiveId" clId="{758DC8E9-8DBC-4AC2-B4C2-0B91AC9214ED}" dt="2022-10-30T07:34:33.825" v="1078" actId="478"/>
          <ac:spMkLst>
            <pc:docMk/>
            <pc:sldMk cId="1223737043" sldId="286"/>
            <ac:spMk id="18" creationId="{F1B7E95C-1BA8-0646-0DFD-095C0C8A5C2E}"/>
          </ac:spMkLst>
        </pc:spChg>
        <pc:spChg chg="add del mod">
          <ac:chgData name="Sven Van de Velde" userId="00b08bc3e1e83696" providerId="LiveId" clId="{758DC8E9-8DBC-4AC2-B4C2-0B91AC9214ED}" dt="2022-10-30T07:34:33.825" v="1078" actId="478"/>
          <ac:spMkLst>
            <pc:docMk/>
            <pc:sldMk cId="1223737043" sldId="286"/>
            <ac:spMk id="19" creationId="{1D790C72-264C-E1AB-DDBE-69D235C16919}"/>
          </ac:spMkLst>
        </pc:spChg>
        <pc:spChg chg="add del mod">
          <ac:chgData name="Sven Van de Velde" userId="00b08bc3e1e83696" providerId="LiveId" clId="{758DC8E9-8DBC-4AC2-B4C2-0B91AC9214ED}" dt="2022-10-30T07:34:33.825" v="1078" actId="478"/>
          <ac:spMkLst>
            <pc:docMk/>
            <pc:sldMk cId="1223737043" sldId="286"/>
            <ac:spMk id="20" creationId="{B1BECD90-197D-1B08-989F-1DB0483AFB97}"/>
          </ac:spMkLst>
        </pc:spChg>
        <pc:spChg chg="add del mod">
          <ac:chgData name="Sven Van de Velde" userId="00b08bc3e1e83696" providerId="LiveId" clId="{758DC8E9-8DBC-4AC2-B4C2-0B91AC9214ED}" dt="2022-10-30T07:34:33.825" v="1078" actId="478"/>
          <ac:spMkLst>
            <pc:docMk/>
            <pc:sldMk cId="1223737043" sldId="286"/>
            <ac:spMk id="21" creationId="{48E8C194-1499-6FC5-D3CA-8BECF49E312A}"/>
          </ac:spMkLst>
        </pc:spChg>
        <pc:spChg chg="add del mod">
          <ac:chgData name="Sven Van de Velde" userId="00b08bc3e1e83696" providerId="LiveId" clId="{758DC8E9-8DBC-4AC2-B4C2-0B91AC9214ED}" dt="2022-10-30T07:34:33.825" v="1078" actId="478"/>
          <ac:spMkLst>
            <pc:docMk/>
            <pc:sldMk cId="1223737043" sldId="286"/>
            <ac:spMk id="22" creationId="{2F2DB1AE-17A4-50A6-4566-08E439BEA7AF}"/>
          </ac:spMkLst>
        </pc:spChg>
        <pc:spChg chg="add del mod">
          <ac:chgData name="Sven Van de Velde" userId="00b08bc3e1e83696" providerId="LiveId" clId="{758DC8E9-8DBC-4AC2-B4C2-0B91AC9214ED}" dt="2022-10-30T07:34:33.825" v="1078" actId="478"/>
          <ac:spMkLst>
            <pc:docMk/>
            <pc:sldMk cId="1223737043" sldId="286"/>
            <ac:spMk id="23" creationId="{21CBA299-2BE2-23F1-2A38-2218E4EA220F}"/>
          </ac:spMkLst>
        </pc:spChg>
        <pc:spChg chg="add del mod">
          <ac:chgData name="Sven Van de Velde" userId="00b08bc3e1e83696" providerId="LiveId" clId="{758DC8E9-8DBC-4AC2-B4C2-0B91AC9214ED}" dt="2022-10-30T07:34:33.825" v="1078" actId="478"/>
          <ac:spMkLst>
            <pc:docMk/>
            <pc:sldMk cId="1223737043" sldId="286"/>
            <ac:spMk id="24" creationId="{3C93D780-422F-98DC-9FA3-41D2CF0CC165}"/>
          </ac:spMkLst>
        </pc:spChg>
        <pc:spChg chg="add del mod">
          <ac:chgData name="Sven Van de Velde" userId="00b08bc3e1e83696" providerId="LiveId" clId="{758DC8E9-8DBC-4AC2-B4C2-0B91AC9214ED}" dt="2022-10-30T07:34:33.825" v="1078" actId="478"/>
          <ac:spMkLst>
            <pc:docMk/>
            <pc:sldMk cId="1223737043" sldId="286"/>
            <ac:spMk id="25" creationId="{30AEAE7E-59A3-F156-71F9-3E453D1D4B49}"/>
          </ac:spMkLst>
        </pc:spChg>
        <pc:spChg chg="add del mod">
          <ac:chgData name="Sven Van de Velde" userId="00b08bc3e1e83696" providerId="LiveId" clId="{758DC8E9-8DBC-4AC2-B4C2-0B91AC9214ED}" dt="2022-10-30T07:34:33.825" v="1078" actId="478"/>
          <ac:spMkLst>
            <pc:docMk/>
            <pc:sldMk cId="1223737043" sldId="286"/>
            <ac:spMk id="26" creationId="{7F46077B-7D23-41B7-CDA9-5DEA0A7BF8E4}"/>
          </ac:spMkLst>
        </pc:spChg>
        <pc:spChg chg="add del mod">
          <ac:chgData name="Sven Van de Velde" userId="00b08bc3e1e83696" providerId="LiveId" clId="{758DC8E9-8DBC-4AC2-B4C2-0B91AC9214ED}" dt="2022-10-30T07:34:33.825" v="1078" actId="478"/>
          <ac:spMkLst>
            <pc:docMk/>
            <pc:sldMk cId="1223737043" sldId="286"/>
            <ac:spMk id="27" creationId="{62D8F02E-FEA1-7CE2-3B01-CC67C52AD0A8}"/>
          </ac:spMkLst>
        </pc:spChg>
        <pc:spChg chg="add del mod">
          <ac:chgData name="Sven Van de Velde" userId="00b08bc3e1e83696" providerId="LiveId" clId="{758DC8E9-8DBC-4AC2-B4C2-0B91AC9214ED}" dt="2022-10-30T07:34:33.825" v="1078" actId="478"/>
          <ac:spMkLst>
            <pc:docMk/>
            <pc:sldMk cId="1223737043" sldId="286"/>
            <ac:spMk id="28" creationId="{30BE8FCC-39BA-5A2B-4D0A-30DCBEB3D877}"/>
          </ac:spMkLst>
        </pc:spChg>
        <pc:spChg chg="add del mod">
          <ac:chgData name="Sven Van de Velde" userId="00b08bc3e1e83696" providerId="LiveId" clId="{758DC8E9-8DBC-4AC2-B4C2-0B91AC9214ED}" dt="2022-10-30T07:34:33.825" v="1078" actId="478"/>
          <ac:spMkLst>
            <pc:docMk/>
            <pc:sldMk cId="1223737043" sldId="286"/>
            <ac:spMk id="29" creationId="{DB795742-8C25-DA3F-8227-5F7311FD43B2}"/>
          </ac:spMkLst>
        </pc:spChg>
        <pc:spChg chg="add del mod">
          <ac:chgData name="Sven Van de Velde" userId="00b08bc3e1e83696" providerId="LiveId" clId="{758DC8E9-8DBC-4AC2-B4C2-0B91AC9214ED}" dt="2022-10-30T07:34:33.825" v="1078" actId="478"/>
          <ac:spMkLst>
            <pc:docMk/>
            <pc:sldMk cId="1223737043" sldId="286"/>
            <ac:spMk id="30" creationId="{F90A2E63-B681-92C4-1A54-F32C02483215}"/>
          </ac:spMkLst>
        </pc:spChg>
        <pc:spChg chg="add del mod">
          <ac:chgData name="Sven Van de Velde" userId="00b08bc3e1e83696" providerId="LiveId" clId="{758DC8E9-8DBC-4AC2-B4C2-0B91AC9214ED}" dt="2022-10-30T07:34:33.825" v="1078" actId="478"/>
          <ac:spMkLst>
            <pc:docMk/>
            <pc:sldMk cId="1223737043" sldId="286"/>
            <ac:spMk id="31" creationId="{B0F9E324-9E0D-C421-9DC9-49A81AC32478}"/>
          </ac:spMkLst>
        </pc:spChg>
        <pc:spChg chg="add del mod">
          <ac:chgData name="Sven Van de Velde" userId="00b08bc3e1e83696" providerId="LiveId" clId="{758DC8E9-8DBC-4AC2-B4C2-0B91AC9214ED}" dt="2022-10-30T07:34:33.825" v="1078" actId="478"/>
          <ac:spMkLst>
            <pc:docMk/>
            <pc:sldMk cId="1223737043" sldId="286"/>
            <ac:spMk id="32" creationId="{0E28C896-CA03-A26B-F996-7E40BF0A1ED1}"/>
          </ac:spMkLst>
        </pc:spChg>
        <pc:spChg chg="add del mod">
          <ac:chgData name="Sven Van de Velde" userId="00b08bc3e1e83696" providerId="LiveId" clId="{758DC8E9-8DBC-4AC2-B4C2-0B91AC9214ED}" dt="2022-10-30T07:34:33.825" v="1078" actId="478"/>
          <ac:spMkLst>
            <pc:docMk/>
            <pc:sldMk cId="1223737043" sldId="286"/>
            <ac:spMk id="33" creationId="{3A592C35-4F25-B7A8-7089-B46D1B8196BE}"/>
          </ac:spMkLst>
        </pc:spChg>
        <pc:spChg chg="add del mod">
          <ac:chgData name="Sven Van de Velde" userId="00b08bc3e1e83696" providerId="LiveId" clId="{758DC8E9-8DBC-4AC2-B4C2-0B91AC9214ED}" dt="2022-10-30T07:34:33.825" v="1078" actId="478"/>
          <ac:spMkLst>
            <pc:docMk/>
            <pc:sldMk cId="1223737043" sldId="286"/>
            <ac:spMk id="34" creationId="{A251899D-4817-FF88-7FA3-700E00137443}"/>
          </ac:spMkLst>
        </pc:spChg>
        <pc:spChg chg="add del mod">
          <ac:chgData name="Sven Van de Velde" userId="00b08bc3e1e83696" providerId="LiveId" clId="{758DC8E9-8DBC-4AC2-B4C2-0B91AC9214ED}" dt="2022-10-30T07:34:33.825" v="1078" actId="478"/>
          <ac:spMkLst>
            <pc:docMk/>
            <pc:sldMk cId="1223737043" sldId="286"/>
            <ac:spMk id="35" creationId="{8C3B6529-E127-BD99-E5E0-AA717F71B178}"/>
          </ac:spMkLst>
        </pc:spChg>
        <pc:spChg chg="add del mod">
          <ac:chgData name="Sven Van de Velde" userId="00b08bc3e1e83696" providerId="LiveId" clId="{758DC8E9-8DBC-4AC2-B4C2-0B91AC9214ED}" dt="2022-10-30T07:34:33.825" v="1078" actId="478"/>
          <ac:spMkLst>
            <pc:docMk/>
            <pc:sldMk cId="1223737043" sldId="286"/>
            <ac:spMk id="36" creationId="{BE6413A3-0994-828D-326E-A24DEF9F0EB5}"/>
          </ac:spMkLst>
        </pc:spChg>
        <pc:spChg chg="add del mod">
          <ac:chgData name="Sven Van de Velde" userId="00b08bc3e1e83696" providerId="LiveId" clId="{758DC8E9-8DBC-4AC2-B4C2-0B91AC9214ED}" dt="2022-10-30T07:34:33.825" v="1078" actId="478"/>
          <ac:spMkLst>
            <pc:docMk/>
            <pc:sldMk cId="1223737043" sldId="286"/>
            <ac:spMk id="37" creationId="{4D216CBB-EB67-6D1C-4F22-4F6B36D72E54}"/>
          </ac:spMkLst>
        </pc:spChg>
        <pc:spChg chg="add del mod">
          <ac:chgData name="Sven Van de Velde" userId="00b08bc3e1e83696" providerId="LiveId" clId="{758DC8E9-8DBC-4AC2-B4C2-0B91AC9214ED}" dt="2022-10-30T07:34:33.825" v="1078" actId="478"/>
          <ac:spMkLst>
            <pc:docMk/>
            <pc:sldMk cId="1223737043" sldId="286"/>
            <ac:spMk id="38" creationId="{C99C01E5-C9CA-5F63-FB2F-07140C16F141}"/>
          </ac:spMkLst>
        </pc:spChg>
        <pc:spChg chg="add del mod">
          <ac:chgData name="Sven Van de Velde" userId="00b08bc3e1e83696" providerId="LiveId" clId="{758DC8E9-8DBC-4AC2-B4C2-0B91AC9214ED}" dt="2022-10-30T07:34:33.825" v="1078" actId="478"/>
          <ac:spMkLst>
            <pc:docMk/>
            <pc:sldMk cId="1223737043" sldId="286"/>
            <ac:spMk id="39" creationId="{1C46E9BB-3FBD-34CB-466E-A455F113C4C2}"/>
          </ac:spMkLst>
        </pc:spChg>
        <pc:spChg chg="add del mod">
          <ac:chgData name="Sven Van de Velde" userId="00b08bc3e1e83696" providerId="LiveId" clId="{758DC8E9-8DBC-4AC2-B4C2-0B91AC9214ED}" dt="2022-10-30T07:34:33.825" v="1078" actId="478"/>
          <ac:spMkLst>
            <pc:docMk/>
            <pc:sldMk cId="1223737043" sldId="286"/>
            <ac:spMk id="40" creationId="{2C26AD77-9F58-C3D2-14B4-80F291108799}"/>
          </ac:spMkLst>
        </pc:spChg>
        <pc:spChg chg="add del mod">
          <ac:chgData name="Sven Van de Velde" userId="00b08bc3e1e83696" providerId="LiveId" clId="{758DC8E9-8DBC-4AC2-B4C2-0B91AC9214ED}" dt="2022-10-30T07:34:33.825" v="1078" actId="478"/>
          <ac:spMkLst>
            <pc:docMk/>
            <pc:sldMk cId="1223737043" sldId="286"/>
            <ac:spMk id="41" creationId="{B4F30E08-C4B3-E0A5-91BF-5C7A7DA45841}"/>
          </ac:spMkLst>
        </pc:spChg>
        <pc:spChg chg="add del mod">
          <ac:chgData name="Sven Van de Velde" userId="00b08bc3e1e83696" providerId="LiveId" clId="{758DC8E9-8DBC-4AC2-B4C2-0B91AC9214ED}" dt="2022-10-30T07:34:33.825" v="1078" actId="478"/>
          <ac:spMkLst>
            <pc:docMk/>
            <pc:sldMk cId="1223737043" sldId="286"/>
            <ac:spMk id="42" creationId="{5A0D3C2A-6E6D-9809-489E-926A3552D5E1}"/>
          </ac:spMkLst>
        </pc:spChg>
        <pc:spChg chg="add del mod">
          <ac:chgData name="Sven Van de Velde" userId="00b08bc3e1e83696" providerId="LiveId" clId="{758DC8E9-8DBC-4AC2-B4C2-0B91AC9214ED}" dt="2022-10-30T07:34:33.825" v="1078" actId="478"/>
          <ac:spMkLst>
            <pc:docMk/>
            <pc:sldMk cId="1223737043" sldId="286"/>
            <ac:spMk id="43" creationId="{6CF7E484-D73B-0948-62ED-CF16C1E9FA3D}"/>
          </ac:spMkLst>
        </pc:spChg>
        <pc:spChg chg="add del mod">
          <ac:chgData name="Sven Van de Velde" userId="00b08bc3e1e83696" providerId="LiveId" clId="{758DC8E9-8DBC-4AC2-B4C2-0B91AC9214ED}" dt="2022-10-30T07:34:33.825" v="1078" actId="478"/>
          <ac:spMkLst>
            <pc:docMk/>
            <pc:sldMk cId="1223737043" sldId="286"/>
            <ac:spMk id="44" creationId="{42B779F6-BBD7-AEB9-8FF1-4096E9D96913}"/>
          </ac:spMkLst>
        </pc:spChg>
        <pc:spChg chg="add del mod">
          <ac:chgData name="Sven Van de Velde" userId="00b08bc3e1e83696" providerId="LiveId" clId="{758DC8E9-8DBC-4AC2-B4C2-0B91AC9214ED}" dt="2022-10-30T07:34:33.825" v="1078" actId="478"/>
          <ac:spMkLst>
            <pc:docMk/>
            <pc:sldMk cId="1223737043" sldId="286"/>
            <ac:spMk id="45" creationId="{F7C0D3EF-6CC5-2A11-8F6F-9807F20CA222}"/>
          </ac:spMkLst>
        </pc:spChg>
        <pc:spChg chg="add del mod">
          <ac:chgData name="Sven Van de Velde" userId="00b08bc3e1e83696" providerId="LiveId" clId="{758DC8E9-8DBC-4AC2-B4C2-0B91AC9214ED}" dt="2022-10-30T07:34:33.825" v="1078" actId="478"/>
          <ac:spMkLst>
            <pc:docMk/>
            <pc:sldMk cId="1223737043" sldId="286"/>
            <ac:spMk id="46" creationId="{8387F315-A2C2-3965-7325-3FE5EF7EA709}"/>
          </ac:spMkLst>
        </pc:spChg>
        <pc:spChg chg="add del mod">
          <ac:chgData name="Sven Van de Velde" userId="00b08bc3e1e83696" providerId="LiveId" clId="{758DC8E9-8DBC-4AC2-B4C2-0B91AC9214ED}" dt="2022-10-30T07:34:33.825" v="1078" actId="478"/>
          <ac:spMkLst>
            <pc:docMk/>
            <pc:sldMk cId="1223737043" sldId="286"/>
            <ac:spMk id="47" creationId="{AB70864F-80B3-622C-C27A-F3ADA4C6CF78}"/>
          </ac:spMkLst>
        </pc:spChg>
        <pc:spChg chg="add del mod">
          <ac:chgData name="Sven Van de Velde" userId="00b08bc3e1e83696" providerId="LiveId" clId="{758DC8E9-8DBC-4AC2-B4C2-0B91AC9214ED}" dt="2022-10-30T07:34:33.825" v="1078" actId="478"/>
          <ac:spMkLst>
            <pc:docMk/>
            <pc:sldMk cId="1223737043" sldId="286"/>
            <ac:spMk id="48" creationId="{21616468-2DDC-5099-D4A6-D186E4107116}"/>
          </ac:spMkLst>
        </pc:spChg>
        <pc:spChg chg="add del mod">
          <ac:chgData name="Sven Van de Velde" userId="00b08bc3e1e83696" providerId="LiveId" clId="{758DC8E9-8DBC-4AC2-B4C2-0B91AC9214ED}" dt="2022-10-30T07:34:33.825" v="1078" actId="478"/>
          <ac:spMkLst>
            <pc:docMk/>
            <pc:sldMk cId="1223737043" sldId="286"/>
            <ac:spMk id="49" creationId="{65D019B1-FF8E-224C-7033-2285D2131DDA}"/>
          </ac:spMkLst>
        </pc:spChg>
        <pc:spChg chg="add del mod">
          <ac:chgData name="Sven Van de Velde" userId="00b08bc3e1e83696" providerId="LiveId" clId="{758DC8E9-8DBC-4AC2-B4C2-0B91AC9214ED}" dt="2022-10-30T07:34:33.825" v="1078" actId="478"/>
          <ac:spMkLst>
            <pc:docMk/>
            <pc:sldMk cId="1223737043" sldId="286"/>
            <ac:spMk id="50" creationId="{72A18290-7135-F0F2-D3E5-F7FA035509C4}"/>
          </ac:spMkLst>
        </pc:spChg>
        <pc:spChg chg="add del mod">
          <ac:chgData name="Sven Van de Velde" userId="00b08bc3e1e83696" providerId="LiveId" clId="{758DC8E9-8DBC-4AC2-B4C2-0B91AC9214ED}" dt="2022-10-30T07:34:33.825" v="1078" actId="478"/>
          <ac:spMkLst>
            <pc:docMk/>
            <pc:sldMk cId="1223737043" sldId="286"/>
            <ac:spMk id="51" creationId="{7DE5C218-1164-58AF-CFFB-999E2BB62AFE}"/>
          </ac:spMkLst>
        </pc:spChg>
        <pc:spChg chg="add del mod">
          <ac:chgData name="Sven Van de Velde" userId="00b08bc3e1e83696" providerId="LiveId" clId="{758DC8E9-8DBC-4AC2-B4C2-0B91AC9214ED}" dt="2022-10-30T07:34:33.825" v="1078" actId="478"/>
          <ac:spMkLst>
            <pc:docMk/>
            <pc:sldMk cId="1223737043" sldId="286"/>
            <ac:spMk id="52" creationId="{5DB18837-59D9-61AF-5664-5ED850282A0E}"/>
          </ac:spMkLst>
        </pc:spChg>
        <pc:spChg chg="add del mod">
          <ac:chgData name="Sven Van de Velde" userId="00b08bc3e1e83696" providerId="LiveId" clId="{758DC8E9-8DBC-4AC2-B4C2-0B91AC9214ED}" dt="2022-10-30T07:34:33.825" v="1078" actId="478"/>
          <ac:spMkLst>
            <pc:docMk/>
            <pc:sldMk cId="1223737043" sldId="286"/>
            <ac:spMk id="53" creationId="{47D9E5FA-DD2F-25E0-A263-817F7E73BC27}"/>
          </ac:spMkLst>
        </pc:spChg>
        <pc:spChg chg="add del mod">
          <ac:chgData name="Sven Van de Velde" userId="00b08bc3e1e83696" providerId="LiveId" clId="{758DC8E9-8DBC-4AC2-B4C2-0B91AC9214ED}" dt="2022-10-30T07:34:33.825" v="1078" actId="478"/>
          <ac:spMkLst>
            <pc:docMk/>
            <pc:sldMk cId="1223737043" sldId="286"/>
            <ac:spMk id="54" creationId="{65E413D8-D8A5-1C70-1703-76E9F6B03F8D}"/>
          </ac:spMkLst>
        </pc:spChg>
        <pc:spChg chg="add del mod">
          <ac:chgData name="Sven Van de Velde" userId="00b08bc3e1e83696" providerId="LiveId" clId="{758DC8E9-8DBC-4AC2-B4C2-0B91AC9214ED}" dt="2022-10-30T07:34:33.825" v="1078" actId="478"/>
          <ac:spMkLst>
            <pc:docMk/>
            <pc:sldMk cId="1223737043" sldId="286"/>
            <ac:spMk id="55" creationId="{2A8F9B29-1BDC-F6CA-9E1D-7648F82EC481}"/>
          </ac:spMkLst>
        </pc:spChg>
        <pc:spChg chg="add del mod">
          <ac:chgData name="Sven Van de Velde" userId="00b08bc3e1e83696" providerId="LiveId" clId="{758DC8E9-8DBC-4AC2-B4C2-0B91AC9214ED}" dt="2022-10-30T07:34:33.825" v="1078" actId="478"/>
          <ac:spMkLst>
            <pc:docMk/>
            <pc:sldMk cId="1223737043" sldId="286"/>
            <ac:spMk id="56" creationId="{9C1AC624-7B58-538D-85DD-64B720613ACE}"/>
          </ac:spMkLst>
        </pc:spChg>
        <pc:spChg chg="add del mod">
          <ac:chgData name="Sven Van de Velde" userId="00b08bc3e1e83696" providerId="LiveId" clId="{758DC8E9-8DBC-4AC2-B4C2-0B91AC9214ED}" dt="2022-10-30T07:34:33.825" v="1078" actId="478"/>
          <ac:spMkLst>
            <pc:docMk/>
            <pc:sldMk cId="1223737043" sldId="286"/>
            <ac:spMk id="57" creationId="{C1D78E06-9DCE-856C-1C33-46C467A36481}"/>
          </ac:spMkLst>
        </pc:spChg>
        <pc:spChg chg="add del mod">
          <ac:chgData name="Sven Van de Velde" userId="00b08bc3e1e83696" providerId="LiveId" clId="{758DC8E9-8DBC-4AC2-B4C2-0B91AC9214ED}" dt="2022-10-30T07:34:33.825" v="1078" actId="478"/>
          <ac:spMkLst>
            <pc:docMk/>
            <pc:sldMk cId="1223737043" sldId="286"/>
            <ac:spMk id="58" creationId="{34FBB8FF-BF5B-A54F-A8C8-CE0F70FE28D6}"/>
          </ac:spMkLst>
        </pc:spChg>
        <pc:spChg chg="add del mod">
          <ac:chgData name="Sven Van de Velde" userId="00b08bc3e1e83696" providerId="LiveId" clId="{758DC8E9-8DBC-4AC2-B4C2-0B91AC9214ED}" dt="2022-10-30T07:34:33.825" v="1078" actId="478"/>
          <ac:spMkLst>
            <pc:docMk/>
            <pc:sldMk cId="1223737043" sldId="286"/>
            <ac:spMk id="59" creationId="{A6F5457C-82BD-9C80-3455-FF64D6D90BF8}"/>
          </ac:spMkLst>
        </pc:spChg>
        <pc:spChg chg="add del mod">
          <ac:chgData name="Sven Van de Velde" userId="00b08bc3e1e83696" providerId="LiveId" clId="{758DC8E9-8DBC-4AC2-B4C2-0B91AC9214ED}" dt="2022-10-30T07:34:33.825" v="1078" actId="478"/>
          <ac:spMkLst>
            <pc:docMk/>
            <pc:sldMk cId="1223737043" sldId="286"/>
            <ac:spMk id="60" creationId="{2BEF3D6F-04A5-33E8-8FDB-52885DB15FB6}"/>
          </ac:spMkLst>
        </pc:spChg>
        <pc:spChg chg="add del mod">
          <ac:chgData name="Sven Van de Velde" userId="00b08bc3e1e83696" providerId="LiveId" clId="{758DC8E9-8DBC-4AC2-B4C2-0B91AC9214ED}" dt="2022-10-30T07:34:33.825" v="1078" actId="478"/>
          <ac:spMkLst>
            <pc:docMk/>
            <pc:sldMk cId="1223737043" sldId="286"/>
            <ac:spMk id="61" creationId="{502F04F6-CDEF-9D38-EFF7-82C351D6E4E1}"/>
          </ac:spMkLst>
        </pc:spChg>
        <pc:spChg chg="add del mod">
          <ac:chgData name="Sven Van de Velde" userId="00b08bc3e1e83696" providerId="LiveId" clId="{758DC8E9-8DBC-4AC2-B4C2-0B91AC9214ED}" dt="2022-10-30T07:34:33.825" v="1078" actId="478"/>
          <ac:spMkLst>
            <pc:docMk/>
            <pc:sldMk cId="1223737043" sldId="286"/>
            <ac:spMk id="62" creationId="{C986F142-F52B-9D22-4C04-96073C7E5835}"/>
          </ac:spMkLst>
        </pc:spChg>
        <pc:spChg chg="add del mod">
          <ac:chgData name="Sven Van de Velde" userId="00b08bc3e1e83696" providerId="LiveId" clId="{758DC8E9-8DBC-4AC2-B4C2-0B91AC9214ED}" dt="2022-10-30T07:34:33.825" v="1078" actId="478"/>
          <ac:spMkLst>
            <pc:docMk/>
            <pc:sldMk cId="1223737043" sldId="286"/>
            <ac:spMk id="63" creationId="{FED9642E-8FF2-1E95-B867-67781B23433A}"/>
          </ac:spMkLst>
        </pc:spChg>
        <pc:spChg chg="add del mod">
          <ac:chgData name="Sven Van de Velde" userId="00b08bc3e1e83696" providerId="LiveId" clId="{758DC8E9-8DBC-4AC2-B4C2-0B91AC9214ED}" dt="2022-10-30T07:34:33.825" v="1078" actId="478"/>
          <ac:spMkLst>
            <pc:docMk/>
            <pc:sldMk cId="1223737043" sldId="286"/>
            <ac:spMk id="64" creationId="{C3877262-A329-3EE6-B4C9-37D681E70BC7}"/>
          </ac:spMkLst>
        </pc:spChg>
        <pc:spChg chg="add del mod">
          <ac:chgData name="Sven Van de Velde" userId="00b08bc3e1e83696" providerId="LiveId" clId="{758DC8E9-8DBC-4AC2-B4C2-0B91AC9214ED}" dt="2022-10-30T07:34:33.825" v="1078" actId="478"/>
          <ac:spMkLst>
            <pc:docMk/>
            <pc:sldMk cId="1223737043" sldId="286"/>
            <ac:spMk id="65" creationId="{F208D2A4-6C9D-6664-DE18-D87BD89778C9}"/>
          </ac:spMkLst>
        </pc:spChg>
        <pc:spChg chg="add del mod">
          <ac:chgData name="Sven Van de Velde" userId="00b08bc3e1e83696" providerId="LiveId" clId="{758DC8E9-8DBC-4AC2-B4C2-0B91AC9214ED}" dt="2022-10-30T07:34:33.825" v="1078" actId="478"/>
          <ac:spMkLst>
            <pc:docMk/>
            <pc:sldMk cId="1223737043" sldId="286"/>
            <ac:spMk id="66" creationId="{CC96600A-4146-8800-7476-D7500B126599}"/>
          </ac:spMkLst>
        </pc:spChg>
        <pc:spChg chg="add del mod">
          <ac:chgData name="Sven Van de Velde" userId="00b08bc3e1e83696" providerId="LiveId" clId="{758DC8E9-8DBC-4AC2-B4C2-0B91AC9214ED}" dt="2022-10-30T07:34:33.825" v="1078" actId="478"/>
          <ac:spMkLst>
            <pc:docMk/>
            <pc:sldMk cId="1223737043" sldId="286"/>
            <ac:spMk id="67" creationId="{6CA3DC81-AED1-6B37-641C-A97C4DF44AD1}"/>
          </ac:spMkLst>
        </pc:spChg>
        <pc:spChg chg="add del mod">
          <ac:chgData name="Sven Van de Velde" userId="00b08bc3e1e83696" providerId="LiveId" clId="{758DC8E9-8DBC-4AC2-B4C2-0B91AC9214ED}" dt="2022-10-30T07:34:33.825" v="1078" actId="478"/>
          <ac:spMkLst>
            <pc:docMk/>
            <pc:sldMk cId="1223737043" sldId="286"/>
            <ac:spMk id="68" creationId="{1DDDBBF5-DD0F-6A4D-CC87-D7C01E6DC510}"/>
          </ac:spMkLst>
        </pc:spChg>
        <pc:spChg chg="add del mod">
          <ac:chgData name="Sven Van de Velde" userId="00b08bc3e1e83696" providerId="LiveId" clId="{758DC8E9-8DBC-4AC2-B4C2-0B91AC9214ED}" dt="2022-10-30T07:34:33.825" v="1078" actId="478"/>
          <ac:spMkLst>
            <pc:docMk/>
            <pc:sldMk cId="1223737043" sldId="286"/>
            <ac:spMk id="69" creationId="{C0C00DB4-526F-9707-3C13-5CC333971A29}"/>
          </ac:spMkLst>
        </pc:spChg>
        <pc:spChg chg="add del mod">
          <ac:chgData name="Sven Van de Velde" userId="00b08bc3e1e83696" providerId="LiveId" clId="{758DC8E9-8DBC-4AC2-B4C2-0B91AC9214ED}" dt="2022-10-30T07:34:33.825" v="1078" actId="478"/>
          <ac:spMkLst>
            <pc:docMk/>
            <pc:sldMk cId="1223737043" sldId="286"/>
            <ac:spMk id="70" creationId="{D0068F2A-B4D1-2563-BF98-5FA651BE7825}"/>
          </ac:spMkLst>
        </pc:spChg>
        <pc:spChg chg="add del mod">
          <ac:chgData name="Sven Van de Velde" userId="00b08bc3e1e83696" providerId="LiveId" clId="{758DC8E9-8DBC-4AC2-B4C2-0B91AC9214ED}" dt="2022-10-30T07:34:33.825" v="1078" actId="478"/>
          <ac:spMkLst>
            <pc:docMk/>
            <pc:sldMk cId="1223737043" sldId="286"/>
            <ac:spMk id="71" creationId="{F869067B-2075-3C28-4FD2-FF859BF6B462}"/>
          </ac:spMkLst>
        </pc:spChg>
        <pc:spChg chg="add del mod">
          <ac:chgData name="Sven Van de Velde" userId="00b08bc3e1e83696" providerId="LiveId" clId="{758DC8E9-8DBC-4AC2-B4C2-0B91AC9214ED}" dt="2022-10-30T07:34:33.825" v="1078" actId="478"/>
          <ac:spMkLst>
            <pc:docMk/>
            <pc:sldMk cId="1223737043" sldId="286"/>
            <ac:spMk id="72" creationId="{3C4F3037-342D-F143-5B05-F013B992414D}"/>
          </ac:spMkLst>
        </pc:spChg>
        <pc:spChg chg="add del mod">
          <ac:chgData name="Sven Van de Velde" userId="00b08bc3e1e83696" providerId="LiveId" clId="{758DC8E9-8DBC-4AC2-B4C2-0B91AC9214ED}" dt="2022-10-30T07:34:33.825" v="1078" actId="478"/>
          <ac:spMkLst>
            <pc:docMk/>
            <pc:sldMk cId="1223737043" sldId="286"/>
            <ac:spMk id="73" creationId="{0585FF38-B569-02A5-B78C-9B8EC1583571}"/>
          </ac:spMkLst>
        </pc:spChg>
        <pc:spChg chg="add del mod">
          <ac:chgData name="Sven Van de Velde" userId="00b08bc3e1e83696" providerId="LiveId" clId="{758DC8E9-8DBC-4AC2-B4C2-0B91AC9214ED}" dt="2022-10-30T07:34:33.825" v="1078" actId="478"/>
          <ac:spMkLst>
            <pc:docMk/>
            <pc:sldMk cId="1223737043" sldId="286"/>
            <ac:spMk id="74" creationId="{3FD5DAE0-DAB8-E708-B521-012D531A17D6}"/>
          </ac:spMkLst>
        </pc:spChg>
        <pc:spChg chg="add del mod">
          <ac:chgData name="Sven Van de Velde" userId="00b08bc3e1e83696" providerId="LiveId" clId="{758DC8E9-8DBC-4AC2-B4C2-0B91AC9214ED}" dt="2022-10-30T07:34:33.825" v="1078" actId="478"/>
          <ac:spMkLst>
            <pc:docMk/>
            <pc:sldMk cId="1223737043" sldId="286"/>
            <ac:spMk id="75" creationId="{20B7B646-0775-0720-B756-82B337ECEEB2}"/>
          </ac:spMkLst>
        </pc:spChg>
        <pc:spChg chg="add del mod">
          <ac:chgData name="Sven Van de Velde" userId="00b08bc3e1e83696" providerId="LiveId" clId="{758DC8E9-8DBC-4AC2-B4C2-0B91AC9214ED}" dt="2022-10-30T07:34:33.825" v="1078" actId="478"/>
          <ac:spMkLst>
            <pc:docMk/>
            <pc:sldMk cId="1223737043" sldId="286"/>
            <ac:spMk id="76" creationId="{E1B22D7D-2D12-EF33-4847-DEF15A570CF1}"/>
          </ac:spMkLst>
        </pc:spChg>
        <pc:spChg chg="add del mod">
          <ac:chgData name="Sven Van de Velde" userId="00b08bc3e1e83696" providerId="LiveId" clId="{758DC8E9-8DBC-4AC2-B4C2-0B91AC9214ED}" dt="2022-10-30T07:34:33.825" v="1078" actId="478"/>
          <ac:spMkLst>
            <pc:docMk/>
            <pc:sldMk cId="1223737043" sldId="286"/>
            <ac:spMk id="77" creationId="{C7D15607-4186-2EBC-4663-1CFDC8671DC5}"/>
          </ac:spMkLst>
        </pc:spChg>
        <pc:spChg chg="add del mod">
          <ac:chgData name="Sven Van de Velde" userId="00b08bc3e1e83696" providerId="LiveId" clId="{758DC8E9-8DBC-4AC2-B4C2-0B91AC9214ED}" dt="2022-10-30T07:34:33.825" v="1078" actId="478"/>
          <ac:spMkLst>
            <pc:docMk/>
            <pc:sldMk cId="1223737043" sldId="286"/>
            <ac:spMk id="78" creationId="{FA9930B1-12F7-A782-B11B-82E8BE9318AC}"/>
          </ac:spMkLst>
        </pc:spChg>
        <pc:spChg chg="add del mod">
          <ac:chgData name="Sven Van de Velde" userId="00b08bc3e1e83696" providerId="LiveId" clId="{758DC8E9-8DBC-4AC2-B4C2-0B91AC9214ED}" dt="2022-10-30T07:34:33.825" v="1078" actId="478"/>
          <ac:spMkLst>
            <pc:docMk/>
            <pc:sldMk cId="1223737043" sldId="286"/>
            <ac:spMk id="79" creationId="{2C2A6CE0-EF2F-46DE-69EC-1063D80DACE4}"/>
          </ac:spMkLst>
        </pc:spChg>
        <pc:spChg chg="add del mod">
          <ac:chgData name="Sven Van de Velde" userId="00b08bc3e1e83696" providerId="LiveId" clId="{758DC8E9-8DBC-4AC2-B4C2-0B91AC9214ED}" dt="2022-10-30T07:34:33.825" v="1078" actId="478"/>
          <ac:spMkLst>
            <pc:docMk/>
            <pc:sldMk cId="1223737043" sldId="286"/>
            <ac:spMk id="80" creationId="{A7D9D215-553E-93EC-EE75-1AD0CE2857BE}"/>
          </ac:spMkLst>
        </pc:spChg>
        <pc:spChg chg="add del mod">
          <ac:chgData name="Sven Van de Velde" userId="00b08bc3e1e83696" providerId="LiveId" clId="{758DC8E9-8DBC-4AC2-B4C2-0B91AC9214ED}" dt="2022-10-30T07:34:33.825" v="1078" actId="478"/>
          <ac:spMkLst>
            <pc:docMk/>
            <pc:sldMk cId="1223737043" sldId="286"/>
            <ac:spMk id="81" creationId="{27715A43-8E81-FD90-9441-10DD931005BD}"/>
          </ac:spMkLst>
        </pc:spChg>
        <pc:spChg chg="add del mod">
          <ac:chgData name="Sven Van de Velde" userId="00b08bc3e1e83696" providerId="LiveId" clId="{758DC8E9-8DBC-4AC2-B4C2-0B91AC9214ED}" dt="2022-10-30T07:34:33.825" v="1078" actId="478"/>
          <ac:spMkLst>
            <pc:docMk/>
            <pc:sldMk cId="1223737043" sldId="286"/>
            <ac:spMk id="82" creationId="{F9C064F9-03D0-5DB5-8E80-0938357C8B37}"/>
          </ac:spMkLst>
        </pc:spChg>
        <pc:spChg chg="add del mod">
          <ac:chgData name="Sven Van de Velde" userId="00b08bc3e1e83696" providerId="LiveId" clId="{758DC8E9-8DBC-4AC2-B4C2-0B91AC9214ED}" dt="2022-10-30T07:34:33.825" v="1078" actId="478"/>
          <ac:spMkLst>
            <pc:docMk/>
            <pc:sldMk cId="1223737043" sldId="286"/>
            <ac:spMk id="83" creationId="{1B33793B-C97D-A0D2-36AC-781617D83FA3}"/>
          </ac:spMkLst>
        </pc:spChg>
        <pc:spChg chg="add del mod">
          <ac:chgData name="Sven Van de Velde" userId="00b08bc3e1e83696" providerId="LiveId" clId="{758DC8E9-8DBC-4AC2-B4C2-0B91AC9214ED}" dt="2022-10-30T07:34:33.825" v="1078" actId="478"/>
          <ac:spMkLst>
            <pc:docMk/>
            <pc:sldMk cId="1223737043" sldId="286"/>
            <ac:spMk id="84" creationId="{69DFD9C7-99A1-8906-AEA4-60EC47EB861E}"/>
          </ac:spMkLst>
        </pc:spChg>
        <pc:spChg chg="add del mod">
          <ac:chgData name="Sven Van de Velde" userId="00b08bc3e1e83696" providerId="LiveId" clId="{758DC8E9-8DBC-4AC2-B4C2-0B91AC9214ED}" dt="2022-10-30T07:34:33.825" v="1078" actId="478"/>
          <ac:spMkLst>
            <pc:docMk/>
            <pc:sldMk cId="1223737043" sldId="286"/>
            <ac:spMk id="85" creationId="{532BD839-B2CB-8513-F20F-A6C793E95698}"/>
          </ac:spMkLst>
        </pc:spChg>
        <pc:spChg chg="add del mod">
          <ac:chgData name="Sven Van de Velde" userId="00b08bc3e1e83696" providerId="LiveId" clId="{758DC8E9-8DBC-4AC2-B4C2-0B91AC9214ED}" dt="2022-10-30T07:34:33.825" v="1078" actId="478"/>
          <ac:spMkLst>
            <pc:docMk/>
            <pc:sldMk cId="1223737043" sldId="286"/>
            <ac:spMk id="86" creationId="{F23A6604-7288-8031-395E-5A56CBAF141D}"/>
          </ac:spMkLst>
        </pc:spChg>
        <pc:spChg chg="add del mod">
          <ac:chgData name="Sven Van de Velde" userId="00b08bc3e1e83696" providerId="LiveId" clId="{758DC8E9-8DBC-4AC2-B4C2-0B91AC9214ED}" dt="2022-10-30T07:34:33.825" v="1078" actId="478"/>
          <ac:spMkLst>
            <pc:docMk/>
            <pc:sldMk cId="1223737043" sldId="286"/>
            <ac:spMk id="87" creationId="{E1890618-82AB-382F-DC43-C2342B791482}"/>
          </ac:spMkLst>
        </pc:spChg>
        <pc:spChg chg="add del mod">
          <ac:chgData name="Sven Van de Velde" userId="00b08bc3e1e83696" providerId="LiveId" clId="{758DC8E9-8DBC-4AC2-B4C2-0B91AC9214ED}" dt="2022-10-30T07:34:33.825" v="1078" actId="478"/>
          <ac:spMkLst>
            <pc:docMk/>
            <pc:sldMk cId="1223737043" sldId="286"/>
            <ac:spMk id="88" creationId="{52BDEE28-7B9C-6455-B7CA-FA59C5F0C32F}"/>
          </ac:spMkLst>
        </pc:spChg>
        <pc:spChg chg="add del mod">
          <ac:chgData name="Sven Van de Velde" userId="00b08bc3e1e83696" providerId="LiveId" clId="{758DC8E9-8DBC-4AC2-B4C2-0B91AC9214ED}" dt="2022-10-30T07:34:33.825" v="1078" actId="478"/>
          <ac:spMkLst>
            <pc:docMk/>
            <pc:sldMk cId="1223737043" sldId="286"/>
            <ac:spMk id="89" creationId="{76D8560C-02DC-0893-E27B-1E3F3127DC62}"/>
          </ac:spMkLst>
        </pc:spChg>
        <pc:spChg chg="add del mod">
          <ac:chgData name="Sven Van de Velde" userId="00b08bc3e1e83696" providerId="LiveId" clId="{758DC8E9-8DBC-4AC2-B4C2-0B91AC9214ED}" dt="2022-10-30T07:34:33.825" v="1078" actId="478"/>
          <ac:spMkLst>
            <pc:docMk/>
            <pc:sldMk cId="1223737043" sldId="286"/>
            <ac:spMk id="90" creationId="{C28BD890-833C-BE48-E2C8-73F713C0155F}"/>
          </ac:spMkLst>
        </pc:spChg>
        <pc:spChg chg="add del mod">
          <ac:chgData name="Sven Van de Velde" userId="00b08bc3e1e83696" providerId="LiveId" clId="{758DC8E9-8DBC-4AC2-B4C2-0B91AC9214ED}" dt="2022-10-30T07:34:33.825" v="1078" actId="478"/>
          <ac:spMkLst>
            <pc:docMk/>
            <pc:sldMk cId="1223737043" sldId="286"/>
            <ac:spMk id="91" creationId="{1435678A-0E7B-FFCD-2CD5-730F1FA905F3}"/>
          </ac:spMkLst>
        </pc:spChg>
        <pc:spChg chg="add del mod">
          <ac:chgData name="Sven Van de Velde" userId="00b08bc3e1e83696" providerId="LiveId" clId="{758DC8E9-8DBC-4AC2-B4C2-0B91AC9214ED}" dt="2022-10-30T07:34:33.825" v="1078" actId="478"/>
          <ac:spMkLst>
            <pc:docMk/>
            <pc:sldMk cId="1223737043" sldId="286"/>
            <ac:spMk id="92" creationId="{C40B3DC7-718C-5944-79B6-D61A35917612}"/>
          </ac:spMkLst>
        </pc:spChg>
        <pc:spChg chg="add del mod">
          <ac:chgData name="Sven Van de Velde" userId="00b08bc3e1e83696" providerId="LiveId" clId="{758DC8E9-8DBC-4AC2-B4C2-0B91AC9214ED}" dt="2022-10-30T07:34:33.825" v="1078" actId="478"/>
          <ac:spMkLst>
            <pc:docMk/>
            <pc:sldMk cId="1223737043" sldId="286"/>
            <ac:spMk id="93" creationId="{DFBA5570-86A4-F92A-499D-EF1EC6654BB4}"/>
          </ac:spMkLst>
        </pc:spChg>
        <pc:spChg chg="add del mod">
          <ac:chgData name="Sven Van de Velde" userId="00b08bc3e1e83696" providerId="LiveId" clId="{758DC8E9-8DBC-4AC2-B4C2-0B91AC9214ED}" dt="2022-10-30T07:34:33.825" v="1078" actId="478"/>
          <ac:spMkLst>
            <pc:docMk/>
            <pc:sldMk cId="1223737043" sldId="286"/>
            <ac:spMk id="94" creationId="{876CBA2B-61AE-A6B9-3259-42C8A36170AE}"/>
          </ac:spMkLst>
        </pc:spChg>
        <pc:spChg chg="add del mod">
          <ac:chgData name="Sven Van de Velde" userId="00b08bc3e1e83696" providerId="LiveId" clId="{758DC8E9-8DBC-4AC2-B4C2-0B91AC9214ED}" dt="2022-10-30T07:34:33.825" v="1078" actId="478"/>
          <ac:spMkLst>
            <pc:docMk/>
            <pc:sldMk cId="1223737043" sldId="286"/>
            <ac:spMk id="95" creationId="{547E7E83-17FF-F50B-15AA-7AA3CF147096}"/>
          </ac:spMkLst>
        </pc:spChg>
        <pc:spChg chg="add del mod">
          <ac:chgData name="Sven Van de Velde" userId="00b08bc3e1e83696" providerId="LiveId" clId="{758DC8E9-8DBC-4AC2-B4C2-0B91AC9214ED}" dt="2022-10-30T07:34:33.825" v="1078" actId="478"/>
          <ac:spMkLst>
            <pc:docMk/>
            <pc:sldMk cId="1223737043" sldId="286"/>
            <ac:spMk id="96" creationId="{6C30F1FC-BC10-1DE7-5341-DDC69CAB8859}"/>
          </ac:spMkLst>
        </pc:spChg>
        <pc:spChg chg="add del mod">
          <ac:chgData name="Sven Van de Velde" userId="00b08bc3e1e83696" providerId="LiveId" clId="{758DC8E9-8DBC-4AC2-B4C2-0B91AC9214ED}" dt="2022-10-30T07:34:33.825" v="1078" actId="478"/>
          <ac:spMkLst>
            <pc:docMk/>
            <pc:sldMk cId="1223737043" sldId="286"/>
            <ac:spMk id="97" creationId="{5196475F-31E9-0623-80FE-FBF9EF6EB091}"/>
          </ac:spMkLst>
        </pc:spChg>
        <pc:spChg chg="add del mod">
          <ac:chgData name="Sven Van de Velde" userId="00b08bc3e1e83696" providerId="LiveId" clId="{758DC8E9-8DBC-4AC2-B4C2-0B91AC9214ED}" dt="2022-10-30T07:34:33.825" v="1078" actId="478"/>
          <ac:spMkLst>
            <pc:docMk/>
            <pc:sldMk cId="1223737043" sldId="286"/>
            <ac:spMk id="98" creationId="{4F2FCEDF-D5A7-8497-E978-75B500ED261A}"/>
          </ac:spMkLst>
        </pc:spChg>
        <pc:spChg chg="add del mod">
          <ac:chgData name="Sven Van de Velde" userId="00b08bc3e1e83696" providerId="LiveId" clId="{758DC8E9-8DBC-4AC2-B4C2-0B91AC9214ED}" dt="2022-10-30T07:34:33.825" v="1078" actId="478"/>
          <ac:spMkLst>
            <pc:docMk/>
            <pc:sldMk cId="1223737043" sldId="286"/>
            <ac:spMk id="99" creationId="{E91107AD-00CB-68BF-7796-29DF840D0294}"/>
          </ac:spMkLst>
        </pc:spChg>
        <pc:spChg chg="add del mod">
          <ac:chgData name="Sven Van de Velde" userId="00b08bc3e1e83696" providerId="LiveId" clId="{758DC8E9-8DBC-4AC2-B4C2-0B91AC9214ED}" dt="2022-10-30T07:34:33.825" v="1078" actId="478"/>
          <ac:spMkLst>
            <pc:docMk/>
            <pc:sldMk cId="1223737043" sldId="286"/>
            <ac:spMk id="100" creationId="{00404041-5071-F5FD-0665-11286577BEA6}"/>
          </ac:spMkLst>
        </pc:spChg>
        <pc:spChg chg="add del mod">
          <ac:chgData name="Sven Van de Velde" userId="00b08bc3e1e83696" providerId="LiveId" clId="{758DC8E9-8DBC-4AC2-B4C2-0B91AC9214ED}" dt="2022-10-30T07:34:33.825" v="1078" actId="478"/>
          <ac:spMkLst>
            <pc:docMk/>
            <pc:sldMk cId="1223737043" sldId="286"/>
            <ac:spMk id="101" creationId="{C32EC760-2DCF-0D00-244F-0BD23FC25D40}"/>
          </ac:spMkLst>
        </pc:spChg>
        <pc:spChg chg="add del mod">
          <ac:chgData name="Sven Van de Velde" userId="00b08bc3e1e83696" providerId="LiveId" clId="{758DC8E9-8DBC-4AC2-B4C2-0B91AC9214ED}" dt="2022-10-30T07:34:33.825" v="1078" actId="478"/>
          <ac:spMkLst>
            <pc:docMk/>
            <pc:sldMk cId="1223737043" sldId="286"/>
            <ac:spMk id="102" creationId="{23964040-904A-437F-7EAD-C527F0D08532}"/>
          </ac:spMkLst>
        </pc:spChg>
        <pc:spChg chg="add del mod">
          <ac:chgData name="Sven Van de Velde" userId="00b08bc3e1e83696" providerId="LiveId" clId="{758DC8E9-8DBC-4AC2-B4C2-0B91AC9214ED}" dt="2022-10-30T07:34:33.825" v="1078" actId="478"/>
          <ac:spMkLst>
            <pc:docMk/>
            <pc:sldMk cId="1223737043" sldId="286"/>
            <ac:spMk id="103" creationId="{66CE6BB8-92AB-2416-BD5B-EA687AD08448}"/>
          </ac:spMkLst>
        </pc:spChg>
        <pc:spChg chg="add del mod">
          <ac:chgData name="Sven Van de Velde" userId="00b08bc3e1e83696" providerId="LiveId" clId="{758DC8E9-8DBC-4AC2-B4C2-0B91AC9214ED}" dt="2022-10-30T07:34:33.825" v="1078" actId="478"/>
          <ac:spMkLst>
            <pc:docMk/>
            <pc:sldMk cId="1223737043" sldId="286"/>
            <ac:spMk id="104" creationId="{251C446F-711A-BDB5-E4FD-323ED886587A}"/>
          </ac:spMkLst>
        </pc:spChg>
        <pc:spChg chg="add del mod">
          <ac:chgData name="Sven Van de Velde" userId="00b08bc3e1e83696" providerId="LiveId" clId="{758DC8E9-8DBC-4AC2-B4C2-0B91AC9214ED}" dt="2022-10-30T07:34:33.825" v="1078" actId="478"/>
          <ac:spMkLst>
            <pc:docMk/>
            <pc:sldMk cId="1223737043" sldId="286"/>
            <ac:spMk id="105" creationId="{8F0C4AA7-38A4-A992-245E-32F85B569B89}"/>
          </ac:spMkLst>
        </pc:spChg>
        <pc:spChg chg="add del mod">
          <ac:chgData name="Sven Van de Velde" userId="00b08bc3e1e83696" providerId="LiveId" clId="{758DC8E9-8DBC-4AC2-B4C2-0B91AC9214ED}" dt="2022-10-30T07:34:33.825" v="1078" actId="478"/>
          <ac:spMkLst>
            <pc:docMk/>
            <pc:sldMk cId="1223737043" sldId="286"/>
            <ac:spMk id="106" creationId="{BC4C970F-8AD3-A729-6346-A75C6C1E6F1C}"/>
          </ac:spMkLst>
        </pc:spChg>
        <pc:spChg chg="add del mod">
          <ac:chgData name="Sven Van de Velde" userId="00b08bc3e1e83696" providerId="LiveId" clId="{758DC8E9-8DBC-4AC2-B4C2-0B91AC9214ED}" dt="2022-10-30T07:34:33.825" v="1078" actId="478"/>
          <ac:spMkLst>
            <pc:docMk/>
            <pc:sldMk cId="1223737043" sldId="286"/>
            <ac:spMk id="107" creationId="{78909C88-52C9-74D2-5FE0-90CC76E02E4E}"/>
          </ac:spMkLst>
        </pc:spChg>
        <pc:spChg chg="add del mod">
          <ac:chgData name="Sven Van de Velde" userId="00b08bc3e1e83696" providerId="LiveId" clId="{758DC8E9-8DBC-4AC2-B4C2-0B91AC9214ED}" dt="2022-10-30T07:34:33.825" v="1078" actId="478"/>
          <ac:spMkLst>
            <pc:docMk/>
            <pc:sldMk cId="1223737043" sldId="286"/>
            <ac:spMk id="108" creationId="{0CE84BAF-50B2-A996-3941-F328A9B31A7B}"/>
          </ac:spMkLst>
        </pc:spChg>
        <pc:spChg chg="add del mod">
          <ac:chgData name="Sven Van de Velde" userId="00b08bc3e1e83696" providerId="LiveId" clId="{758DC8E9-8DBC-4AC2-B4C2-0B91AC9214ED}" dt="2022-10-30T07:34:33.825" v="1078" actId="478"/>
          <ac:spMkLst>
            <pc:docMk/>
            <pc:sldMk cId="1223737043" sldId="286"/>
            <ac:spMk id="109" creationId="{8FCA187C-E2BF-328E-A38C-3259E91CA88A}"/>
          </ac:spMkLst>
        </pc:spChg>
        <pc:spChg chg="add del mod">
          <ac:chgData name="Sven Van de Velde" userId="00b08bc3e1e83696" providerId="LiveId" clId="{758DC8E9-8DBC-4AC2-B4C2-0B91AC9214ED}" dt="2022-10-30T07:34:33.825" v="1078" actId="478"/>
          <ac:spMkLst>
            <pc:docMk/>
            <pc:sldMk cId="1223737043" sldId="286"/>
            <ac:spMk id="110" creationId="{A9C0FEFB-5454-6F68-E7AB-08291C5C389E}"/>
          </ac:spMkLst>
        </pc:spChg>
        <pc:spChg chg="add del mod">
          <ac:chgData name="Sven Van de Velde" userId="00b08bc3e1e83696" providerId="LiveId" clId="{758DC8E9-8DBC-4AC2-B4C2-0B91AC9214ED}" dt="2022-10-30T07:34:33.825" v="1078" actId="478"/>
          <ac:spMkLst>
            <pc:docMk/>
            <pc:sldMk cId="1223737043" sldId="286"/>
            <ac:spMk id="111" creationId="{205250C7-B371-F245-1476-752D4B8BF9A8}"/>
          </ac:spMkLst>
        </pc:spChg>
        <pc:spChg chg="add del mod">
          <ac:chgData name="Sven Van de Velde" userId="00b08bc3e1e83696" providerId="LiveId" clId="{758DC8E9-8DBC-4AC2-B4C2-0B91AC9214ED}" dt="2022-10-30T07:34:33.825" v="1078" actId="478"/>
          <ac:spMkLst>
            <pc:docMk/>
            <pc:sldMk cId="1223737043" sldId="286"/>
            <ac:spMk id="112" creationId="{BA3D7B40-E5C0-CD60-A91A-935E23BD8ED4}"/>
          </ac:spMkLst>
        </pc:spChg>
        <pc:spChg chg="add del mod">
          <ac:chgData name="Sven Van de Velde" userId="00b08bc3e1e83696" providerId="LiveId" clId="{758DC8E9-8DBC-4AC2-B4C2-0B91AC9214ED}" dt="2022-10-30T07:34:33.825" v="1078" actId="478"/>
          <ac:spMkLst>
            <pc:docMk/>
            <pc:sldMk cId="1223737043" sldId="286"/>
            <ac:spMk id="113" creationId="{5FC5FCA4-3D64-F6A7-2C18-C1664887C2B9}"/>
          </ac:spMkLst>
        </pc:spChg>
        <pc:spChg chg="add del mod">
          <ac:chgData name="Sven Van de Velde" userId="00b08bc3e1e83696" providerId="LiveId" clId="{758DC8E9-8DBC-4AC2-B4C2-0B91AC9214ED}" dt="2022-10-30T07:34:33.825" v="1078" actId="478"/>
          <ac:spMkLst>
            <pc:docMk/>
            <pc:sldMk cId="1223737043" sldId="286"/>
            <ac:spMk id="114" creationId="{CF992A49-49CF-BADD-B74A-22275FBB7CBE}"/>
          </ac:spMkLst>
        </pc:spChg>
        <pc:spChg chg="add del mod">
          <ac:chgData name="Sven Van de Velde" userId="00b08bc3e1e83696" providerId="LiveId" clId="{758DC8E9-8DBC-4AC2-B4C2-0B91AC9214ED}" dt="2022-10-30T07:34:33.825" v="1078" actId="478"/>
          <ac:spMkLst>
            <pc:docMk/>
            <pc:sldMk cId="1223737043" sldId="286"/>
            <ac:spMk id="115" creationId="{4A7B07A0-9002-200B-3196-914DD69147A5}"/>
          </ac:spMkLst>
        </pc:spChg>
        <pc:spChg chg="add del mod">
          <ac:chgData name="Sven Van de Velde" userId="00b08bc3e1e83696" providerId="LiveId" clId="{758DC8E9-8DBC-4AC2-B4C2-0B91AC9214ED}" dt="2022-10-30T07:47:09.676" v="1285" actId="478"/>
          <ac:spMkLst>
            <pc:docMk/>
            <pc:sldMk cId="1223737043" sldId="286"/>
            <ac:spMk id="118" creationId="{E1BED7CD-DA7C-63B3-2F5D-31B954D71C90}"/>
          </ac:spMkLst>
        </pc:spChg>
        <pc:spChg chg="add del">
          <ac:chgData name="Sven Van de Velde" userId="00b08bc3e1e83696" providerId="LiveId" clId="{758DC8E9-8DBC-4AC2-B4C2-0B91AC9214ED}" dt="2022-10-30T07:47:54.229" v="1326" actId="478"/>
          <ac:spMkLst>
            <pc:docMk/>
            <pc:sldMk cId="1223737043" sldId="286"/>
            <ac:spMk id="119" creationId="{23A26F1A-12BC-AFE2-0A5E-4C0BCE8A0113}"/>
          </ac:spMkLst>
        </pc:spChg>
        <pc:spChg chg="add del mod">
          <ac:chgData name="Sven Van de Velde" userId="00b08bc3e1e83696" providerId="LiveId" clId="{758DC8E9-8DBC-4AC2-B4C2-0B91AC9214ED}" dt="2022-10-30T07:47:54.229" v="1326" actId="478"/>
          <ac:spMkLst>
            <pc:docMk/>
            <pc:sldMk cId="1223737043" sldId="286"/>
            <ac:spMk id="120" creationId="{5ED49BB9-3E55-DDD2-CF63-48422BF0E973}"/>
          </ac:spMkLst>
        </pc:spChg>
        <pc:spChg chg="add del mod">
          <ac:chgData name="Sven Van de Velde" userId="00b08bc3e1e83696" providerId="LiveId" clId="{758DC8E9-8DBC-4AC2-B4C2-0B91AC9214ED}" dt="2022-10-30T07:47:54.229" v="1326" actId="478"/>
          <ac:spMkLst>
            <pc:docMk/>
            <pc:sldMk cId="1223737043" sldId="286"/>
            <ac:spMk id="121" creationId="{6E2D95DB-469E-B4B4-3D29-461E7DEC6775}"/>
          </ac:spMkLst>
        </pc:spChg>
        <pc:spChg chg="add del mod">
          <ac:chgData name="Sven Van de Velde" userId="00b08bc3e1e83696" providerId="LiveId" clId="{758DC8E9-8DBC-4AC2-B4C2-0B91AC9214ED}" dt="2022-10-30T07:47:54.229" v="1326" actId="478"/>
          <ac:spMkLst>
            <pc:docMk/>
            <pc:sldMk cId="1223737043" sldId="286"/>
            <ac:spMk id="122" creationId="{7B8DAC2E-4872-7A64-B887-54048D687F1C}"/>
          </ac:spMkLst>
        </pc:spChg>
        <pc:spChg chg="add del mod">
          <ac:chgData name="Sven Van de Velde" userId="00b08bc3e1e83696" providerId="LiveId" clId="{758DC8E9-8DBC-4AC2-B4C2-0B91AC9214ED}" dt="2022-10-30T07:47:54.229" v="1326" actId="478"/>
          <ac:spMkLst>
            <pc:docMk/>
            <pc:sldMk cId="1223737043" sldId="286"/>
            <ac:spMk id="123" creationId="{C2F8C5C0-104C-F5A5-5AC8-884DF76F8E7E}"/>
          </ac:spMkLst>
        </pc:spChg>
        <pc:spChg chg="add del mod">
          <ac:chgData name="Sven Van de Velde" userId="00b08bc3e1e83696" providerId="LiveId" clId="{758DC8E9-8DBC-4AC2-B4C2-0B91AC9214ED}" dt="2022-10-30T07:47:54.229" v="1326" actId="478"/>
          <ac:spMkLst>
            <pc:docMk/>
            <pc:sldMk cId="1223737043" sldId="286"/>
            <ac:spMk id="124" creationId="{ECF6259D-FC9A-A544-F11C-095B101EC157}"/>
          </ac:spMkLst>
        </pc:spChg>
        <pc:spChg chg="add del mod">
          <ac:chgData name="Sven Van de Velde" userId="00b08bc3e1e83696" providerId="LiveId" clId="{758DC8E9-8DBC-4AC2-B4C2-0B91AC9214ED}" dt="2022-10-30T07:47:54.229" v="1326" actId="478"/>
          <ac:spMkLst>
            <pc:docMk/>
            <pc:sldMk cId="1223737043" sldId="286"/>
            <ac:spMk id="125" creationId="{C0335924-2379-D95C-1385-C78911AFBD59}"/>
          </ac:spMkLst>
        </pc:spChg>
        <pc:spChg chg="add del">
          <ac:chgData name="Sven Van de Velde" userId="00b08bc3e1e83696" providerId="LiveId" clId="{758DC8E9-8DBC-4AC2-B4C2-0B91AC9214ED}" dt="2022-10-30T07:48:02.177" v="1328" actId="478"/>
          <ac:spMkLst>
            <pc:docMk/>
            <pc:sldMk cId="1223737043" sldId="286"/>
            <ac:spMk id="126" creationId="{1E7534F1-0885-AEBA-6CEB-DA0C81D1F08D}"/>
          </ac:spMkLst>
        </pc:spChg>
        <pc:spChg chg="add del mod">
          <ac:chgData name="Sven Van de Velde" userId="00b08bc3e1e83696" providerId="LiveId" clId="{758DC8E9-8DBC-4AC2-B4C2-0B91AC9214ED}" dt="2022-10-30T08:05:32.664" v="1484" actId="478"/>
          <ac:spMkLst>
            <pc:docMk/>
            <pc:sldMk cId="1223737043" sldId="286"/>
            <ac:spMk id="127" creationId="{B9229A5E-E71A-235B-F365-0D87D9DB105A}"/>
          </ac:spMkLst>
        </pc:spChg>
        <pc:spChg chg="add del mod">
          <ac:chgData name="Sven Van de Velde" userId="00b08bc3e1e83696" providerId="LiveId" clId="{758DC8E9-8DBC-4AC2-B4C2-0B91AC9214ED}" dt="2022-10-30T07:50:03.894" v="1356" actId="478"/>
          <ac:spMkLst>
            <pc:docMk/>
            <pc:sldMk cId="1223737043" sldId="286"/>
            <ac:spMk id="128" creationId="{6B97CBD5-8839-CEDC-C9CA-C7C1F923A753}"/>
          </ac:spMkLst>
        </pc:spChg>
        <pc:spChg chg="add del mod">
          <ac:chgData name="Sven Van de Velde" userId="00b08bc3e1e83696" providerId="LiveId" clId="{758DC8E9-8DBC-4AC2-B4C2-0B91AC9214ED}" dt="2022-10-30T07:50:16.017" v="1359"/>
          <ac:spMkLst>
            <pc:docMk/>
            <pc:sldMk cId="1223737043" sldId="286"/>
            <ac:spMk id="130" creationId="{A2E77FED-3BEB-2946-452B-0F24648898E2}"/>
          </ac:spMkLst>
        </pc:spChg>
        <pc:spChg chg="add del mod">
          <ac:chgData name="Sven Van de Velde" userId="00b08bc3e1e83696" providerId="LiveId" clId="{758DC8E9-8DBC-4AC2-B4C2-0B91AC9214ED}" dt="2022-10-30T09:35:49.719" v="2561" actId="20577"/>
          <ac:spMkLst>
            <pc:docMk/>
            <pc:sldMk cId="1223737043" sldId="286"/>
            <ac:spMk id="131" creationId="{ACFDF42E-1246-4F60-1F28-F3D267B03483}"/>
          </ac:spMkLst>
        </pc:spChg>
        <pc:spChg chg="add del mod">
          <ac:chgData name="Sven Van de Velde" userId="00b08bc3e1e83696" providerId="LiveId" clId="{758DC8E9-8DBC-4AC2-B4C2-0B91AC9214ED}" dt="2022-10-30T08:18:07.545" v="1635" actId="478"/>
          <ac:spMkLst>
            <pc:docMk/>
            <pc:sldMk cId="1223737043" sldId="286"/>
            <ac:spMk id="134" creationId="{D6066B53-6A6D-EC00-8FA9-EF22508EF6F5}"/>
          </ac:spMkLst>
        </pc:spChg>
        <pc:spChg chg="add del mod">
          <ac:chgData name="Sven Van de Velde" userId="00b08bc3e1e83696" providerId="LiveId" clId="{758DC8E9-8DBC-4AC2-B4C2-0B91AC9214ED}" dt="2022-10-30T09:01:42.739" v="2252" actId="478"/>
          <ac:spMkLst>
            <pc:docMk/>
            <pc:sldMk cId="1223737043" sldId="286"/>
            <ac:spMk id="137" creationId="{05B7D805-EB05-FA89-6ABB-C7219D3BB524}"/>
          </ac:spMkLst>
        </pc:spChg>
        <pc:spChg chg="add del mod">
          <ac:chgData name="Sven Van de Velde" userId="00b08bc3e1e83696" providerId="LiveId" clId="{758DC8E9-8DBC-4AC2-B4C2-0B91AC9214ED}" dt="2022-10-30T09:01:42.739" v="2252" actId="478"/>
          <ac:spMkLst>
            <pc:docMk/>
            <pc:sldMk cId="1223737043" sldId="286"/>
            <ac:spMk id="138" creationId="{12A32D2A-D464-0F24-871E-8CAC005EAC4B}"/>
          </ac:spMkLst>
        </pc:spChg>
        <pc:spChg chg="add del mod">
          <ac:chgData name="Sven Van de Velde" userId="00b08bc3e1e83696" providerId="LiveId" clId="{758DC8E9-8DBC-4AC2-B4C2-0B91AC9214ED}" dt="2022-10-30T09:01:42.739" v="2252" actId="478"/>
          <ac:spMkLst>
            <pc:docMk/>
            <pc:sldMk cId="1223737043" sldId="286"/>
            <ac:spMk id="141" creationId="{70573A87-8A99-5344-EF74-4A3D4A36C75B}"/>
          </ac:spMkLst>
        </pc:spChg>
        <pc:spChg chg="add del mod">
          <ac:chgData name="Sven Van de Velde" userId="00b08bc3e1e83696" providerId="LiveId" clId="{758DC8E9-8DBC-4AC2-B4C2-0B91AC9214ED}" dt="2022-10-30T09:01:42.739" v="2252" actId="478"/>
          <ac:spMkLst>
            <pc:docMk/>
            <pc:sldMk cId="1223737043" sldId="286"/>
            <ac:spMk id="142" creationId="{A7DC85F4-0557-65AF-5A41-18114342E5A0}"/>
          </ac:spMkLst>
        </pc:spChg>
        <pc:spChg chg="add del mod">
          <ac:chgData name="Sven Van de Velde" userId="00b08bc3e1e83696" providerId="LiveId" clId="{758DC8E9-8DBC-4AC2-B4C2-0B91AC9214ED}" dt="2022-10-30T09:01:42.739" v="2252" actId="478"/>
          <ac:spMkLst>
            <pc:docMk/>
            <pc:sldMk cId="1223737043" sldId="286"/>
            <ac:spMk id="152" creationId="{C7D9FF2F-99DA-07BA-6610-B1BA40DA41B4}"/>
          </ac:spMkLst>
        </pc:spChg>
        <pc:spChg chg="add del mod">
          <ac:chgData name="Sven Van de Velde" userId="00b08bc3e1e83696" providerId="LiveId" clId="{758DC8E9-8DBC-4AC2-B4C2-0B91AC9214ED}" dt="2022-10-30T08:57:52.413" v="1884"/>
          <ac:spMkLst>
            <pc:docMk/>
            <pc:sldMk cId="1223737043" sldId="286"/>
            <ac:spMk id="153" creationId="{4088B4A4-E696-A887-7A0D-75EC4F6D6EDF}"/>
          </ac:spMkLst>
        </pc:spChg>
        <pc:spChg chg="add del mod">
          <ac:chgData name="Sven Van de Velde" userId="00b08bc3e1e83696" providerId="LiveId" clId="{758DC8E9-8DBC-4AC2-B4C2-0B91AC9214ED}" dt="2022-10-30T09:01:42.739" v="2252" actId="478"/>
          <ac:spMkLst>
            <pc:docMk/>
            <pc:sldMk cId="1223737043" sldId="286"/>
            <ac:spMk id="154" creationId="{1FF2314C-3DB3-BBE5-88CE-BFAE9739CCC4}"/>
          </ac:spMkLst>
        </pc:spChg>
        <pc:spChg chg="add del mod">
          <ac:chgData name="Sven Van de Velde" userId="00b08bc3e1e83696" providerId="LiveId" clId="{758DC8E9-8DBC-4AC2-B4C2-0B91AC9214ED}" dt="2022-10-30T09:01:42.739" v="2252" actId="478"/>
          <ac:spMkLst>
            <pc:docMk/>
            <pc:sldMk cId="1223737043" sldId="286"/>
            <ac:spMk id="155" creationId="{DB29CF20-A184-32BB-E9AE-8CB01B373B71}"/>
          </ac:spMkLst>
        </pc:spChg>
        <pc:spChg chg="add del mod">
          <ac:chgData name="Sven Van de Velde" userId="00b08bc3e1e83696" providerId="LiveId" clId="{758DC8E9-8DBC-4AC2-B4C2-0B91AC9214ED}" dt="2022-10-30T09:01:42.739" v="2252" actId="478"/>
          <ac:spMkLst>
            <pc:docMk/>
            <pc:sldMk cId="1223737043" sldId="286"/>
            <ac:spMk id="156" creationId="{C34F407A-09EE-9866-C9BC-B63C08A04053}"/>
          </ac:spMkLst>
        </pc:spChg>
        <pc:spChg chg="add del mod">
          <ac:chgData name="Sven Van de Velde" userId="00b08bc3e1e83696" providerId="LiveId" clId="{758DC8E9-8DBC-4AC2-B4C2-0B91AC9214ED}" dt="2022-10-30T09:01:42.739" v="2252" actId="478"/>
          <ac:spMkLst>
            <pc:docMk/>
            <pc:sldMk cId="1223737043" sldId="286"/>
            <ac:spMk id="157" creationId="{B767F56B-34BC-CDE0-5E07-C6D77D807E54}"/>
          </ac:spMkLst>
        </pc:spChg>
        <pc:spChg chg="add del mod">
          <ac:chgData name="Sven Van de Velde" userId="00b08bc3e1e83696" providerId="LiveId" clId="{758DC8E9-8DBC-4AC2-B4C2-0B91AC9214ED}" dt="2022-10-30T09:01:42.739" v="2252" actId="478"/>
          <ac:spMkLst>
            <pc:docMk/>
            <pc:sldMk cId="1223737043" sldId="286"/>
            <ac:spMk id="158" creationId="{7DCAE7B4-EBC8-14FD-90A1-66BED3524996}"/>
          </ac:spMkLst>
        </pc:spChg>
        <pc:spChg chg="add del mod">
          <ac:chgData name="Sven Van de Velde" userId="00b08bc3e1e83696" providerId="LiveId" clId="{758DC8E9-8DBC-4AC2-B4C2-0B91AC9214ED}" dt="2022-10-30T09:01:42.739" v="2252" actId="478"/>
          <ac:spMkLst>
            <pc:docMk/>
            <pc:sldMk cId="1223737043" sldId="286"/>
            <ac:spMk id="159" creationId="{9E0B6CAC-F603-9BBE-3D1E-1ADC3EBB717C}"/>
          </ac:spMkLst>
        </pc:spChg>
        <pc:spChg chg="add del mod">
          <ac:chgData name="Sven Van de Velde" userId="00b08bc3e1e83696" providerId="LiveId" clId="{758DC8E9-8DBC-4AC2-B4C2-0B91AC9214ED}" dt="2022-10-30T09:01:42.739" v="2252" actId="478"/>
          <ac:spMkLst>
            <pc:docMk/>
            <pc:sldMk cId="1223737043" sldId="286"/>
            <ac:spMk id="160" creationId="{A93A005E-FEA2-489E-A6BD-F78848293D97}"/>
          </ac:spMkLst>
        </pc:spChg>
        <pc:spChg chg="add del mod">
          <ac:chgData name="Sven Van de Velde" userId="00b08bc3e1e83696" providerId="LiveId" clId="{758DC8E9-8DBC-4AC2-B4C2-0B91AC9214ED}" dt="2022-10-30T09:01:42.739" v="2252" actId="478"/>
          <ac:spMkLst>
            <pc:docMk/>
            <pc:sldMk cId="1223737043" sldId="286"/>
            <ac:spMk id="161" creationId="{8941FEDA-E6D6-6CF8-475F-521DDBEAC78B}"/>
          </ac:spMkLst>
        </pc:spChg>
        <pc:spChg chg="add del mod">
          <ac:chgData name="Sven Van de Velde" userId="00b08bc3e1e83696" providerId="LiveId" clId="{758DC8E9-8DBC-4AC2-B4C2-0B91AC9214ED}" dt="2022-10-30T09:01:42.739" v="2252" actId="478"/>
          <ac:spMkLst>
            <pc:docMk/>
            <pc:sldMk cId="1223737043" sldId="286"/>
            <ac:spMk id="162" creationId="{F86A9267-B9C5-077F-74A6-C9C8BFD7F0C7}"/>
          </ac:spMkLst>
        </pc:spChg>
        <pc:spChg chg="add del mod">
          <ac:chgData name="Sven Van de Velde" userId="00b08bc3e1e83696" providerId="LiveId" clId="{758DC8E9-8DBC-4AC2-B4C2-0B91AC9214ED}" dt="2022-10-30T09:01:42.739" v="2252" actId="478"/>
          <ac:spMkLst>
            <pc:docMk/>
            <pc:sldMk cId="1223737043" sldId="286"/>
            <ac:spMk id="163" creationId="{8D6C2567-0DA9-04F0-513D-29AD2B96C4E9}"/>
          </ac:spMkLst>
        </pc:spChg>
        <pc:spChg chg="add del mod">
          <ac:chgData name="Sven Van de Velde" userId="00b08bc3e1e83696" providerId="LiveId" clId="{758DC8E9-8DBC-4AC2-B4C2-0B91AC9214ED}" dt="2022-10-30T09:01:42.739" v="2252" actId="478"/>
          <ac:spMkLst>
            <pc:docMk/>
            <pc:sldMk cId="1223737043" sldId="286"/>
            <ac:spMk id="164" creationId="{553E7E62-6DA4-BA5B-12E1-C7F2D5D5B757}"/>
          </ac:spMkLst>
        </pc:spChg>
        <pc:spChg chg="add mod">
          <ac:chgData name="Sven Van de Velde" userId="00b08bc3e1e83696" providerId="LiveId" clId="{758DC8E9-8DBC-4AC2-B4C2-0B91AC9214ED}" dt="2022-10-30T09:16:48.150" v="2389" actId="404"/>
          <ac:spMkLst>
            <pc:docMk/>
            <pc:sldMk cId="1223737043" sldId="286"/>
            <ac:spMk id="165" creationId="{C5EB797B-5BC0-BC93-4DC8-CA8DA245022D}"/>
          </ac:spMkLst>
        </pc:spChg>
        <pc:spChg chg="add mod">
          <ac:chgData name="Sven Van de Velde" userId="00b08bc3e1e83696" providerId="LiveId" clId="{758DC8E9-8DBC-4AC2-B4C2-0B91AC9214ED}" dt="2022-10-30T09:16:42.876" v="2388" actId="1076"/>
          <ac:spMkLst>
            <pc:docMk/>
            <pc:sldMk cId="1223737043" sldId="286"/>
            <ac:spMk id="166" creationId="{42C70146-8229-AE6C-803D-FE6A923B82EC}"/>
          </ac:spMkLst>
        </pc:spChg>
        <pc:spChg chg="add mod">
          <ac:chgData name="Sven Van de Velde" userId="00b08bc3e1e83696" providerId="LiveId" clId="{758DC8E9-8DBC-4AC2-B4C2-0B91AC9214ED}" dt="2022-10-30T09:16:48.150" v="2389" actId="404"/>
          <ac:spMkLst>
            <pc:docMk/>
            <pc:sldMk cId="1223737043" sldId="286"/>
            <ac:spMk id="167" creationId="{F3A4D2AD-F01E-9296-A21C-817F3F1D5A4B}"/>
          </ac:spMkLst>
        </pc:spChg>
        <pc:spChg chg="add mod">
          <ac:chgData name="Sven Van de Velde" userId="00b08bc3e1e83696" providerId="LiveId" clId="{758DC8E9-8DBC-4AC2-B4C2-0B91AC9214ED}" dt="2022-10-30T09:16:42.424" v="2387" actId="1076"/>
          <ac:spMkLst>
            <pc:docMk/>
            <pc:sldMk cId="1223737043" sldId="286"/>
            <ac:spMk id="168" creationId="{300FFD5D-C987-54CE-3F9F-7C0128294C8F}"/>
          </ac:spMkLst>
        </pc:spChg>
        <pc:spChg chg="add mod">
          <ac:chgData name="Sven Van de Velde" userId="00b08bc3e1e83696" providerId="LiveId" clId="{758DC8E9-8DBC-4AC2-B4C2-0B91AC9214ED}" dt="2022-10-30T09:30:45.450" v="2510" actId="1076"/>
          <ac:spMkLst>
            <pc:docMk/>
            <pc:sldMk cId="1223737043" sldId="286"/>
            <ac:spMk id="169" creationId="{5B774F26-C500-BF32-B1E4-239AC2605A05}"/>
          </ac:spMkLst>
        </pc:spChg>
        <pc:spChg chg="add mod">
          <ac:chgData name="Sven Van de Velde" userId="00b08bc3e1e83696" providerId="LiveId" clId="{758DC8E9-8DBC-4AC2-B4C2-0B91AC9214ED}" dt="2022-10-30T09:30:45.450" v="2510" actId="1076"/>
          <ac:spMkLst>
            <pc:docMk/>
            <pc:sldMk cId="1223737043" sldId="286"/>
            <ac:spMk id="170" creationId="{E371E4CB-75DD-A512-F1AF-344DF51A3516}"/>
          </ac:spMkLst>
        </pc:spChg>
        <pc:spChg chg="add del mod">
          <ac:chgData name="Sven Van de Velde" userId="00b08bc3e1e83696" providerId="LiveId" clId="{758DC8E9-8DBC-4AC2-B4C2-0B91AC9214ED}" dt="2022-10-30T09:34:48.064" v="2528" actId="478"/>
          <ac:spMkLst>
            <pc:docMk/>
            <pc:sldMk cId="1223737043" sldId="286"/>
            <ac:spMk id="171" creationId="{C156E813-A9E3-5743-3DC2-06A524F3E5C5}"/>
          </ac:spMkLst>
        </pc:spChg>
        <pc:spChg chg="add del mod">
          <ac:chgData name="Sven Van de Velde" userId="00b08bc3e1e83696" providerId="LiveId" clId="{758DC8E9-8DBC-4AC2-B4C2-0B91AC9214ED}" dt="2022-10-30T09:34:50.425" v="2529" actId="478"/>
          <ac:spMkLst>
            <pc:docMk/>
            <pc:sldMk cId="1223737043" sldId="286"/>
            <ac:spMk id="172" creationId="{136E910A-2AF6-578C-E702-6D094B46A6CA}"/>
          </ac:spMkLst>
        </pc:spChg>
        <pc:spChg chg="add mod">
          <ac:chgData name="Sven Van de Velde" userId="00b08bc3e1e83696" providerId="LiveId" clId="{758DC8E9-8DBC-4AC2-B4C2-0B91AC9214ED}" dt="2022-10-30T09:24:07.931" v="2450" actId="6549"/>
          <ac:spMkLst>
            <pc:docMk/>
            <pc:sldMk cId="1223737043" sldId="286"/>
            <ac:spMk id="180" creationId="{17B56C93-29ED-464D-04A0-DBC481587CA9}"/>
          </ac:spMkLst>
        </pc:spChg>
        <pc:spChg chg="add mod">
          <ac:chgData name="Sven Van de Velde" userId="00b08bc3e1e83696" providerId="LiveId" clId="{758DC8E9-8DBC-4AC2-B4C2-0B91AC9214ED}" dt="2022-10-30T09:36:06.612" v="2562" actId="1076"/>
          <ac:spMkLst>
            <pc:docMk/>
            <pc:sldMk cId="1223737043" sldId="286"/>
            <ac:spMk id="181" creationId="{35EB4FB5-8A22-0ADC-55F5-0CCC94BCB1EF}"/>
          </ac:spMkLst>
        </pc:spChg>
        <pc:spChg chg="add mod">
          <ac:chgData name="Sven Van de Velde" userId="00b08bc3e1e83696" providerId="LiveId" clId="{758DC8E9-8DBC-4AC2-B4C2-0B91AC9214ED}" dt="2022-10-30T09:24:34.704" v="2507" actId="20577"/>
          <ac:spMkLst>
            <pc:docMk/>
            <pc:sldMk cId="1223737043" sldId="286"/>
            <ac:spMk id="182" creationId="{99BCD4B8-BA22-B4DC-0221-C288F689AEF8}"/>
          </ac:spMkLst>
        </pc:spChg>
        <pc:spChg chg="add mod">
          <ac:chgData name="Sven Van de Velde" userId="00b08bc3e1e83696" providerId="LiveId" clId="{758DC8E9-8DBC-4AC2-B4C2-0B91AC9214ED}" dt="2022-10-30T09:24:27.869" v="2501" actId="207"/>
          <ac:spMkLst>
            <pc:docMk/>
            <pc:sldMk cId="1223737043" sldId="286"/>
            <ac:spMk id="183" creationId="{0612BD47-AADE-1551-7513-D4C7AFAF2DF2}"/>
          </ac:spMkLst>
        </pc:spChg>
        <pc:spChg chg="add mod">
          <ac:chgData name="Sven Van de Velde" userId="00b08bc3e1e83696" providerId="LiveId" clId="{758DC8E9-8DBC-4AC2-B4C2-0B91AC9214ED}" dt="2022-10-30T09:36:25.567" v="2567" actId="20577"/>
          <ac:spMkLst>
            <pc:docMk/>
            <pc:sldMk cId="1223737043" sldId="286"/>
            <ac:spMk id="187" creationId="{1F4C47D7-8B3C-A066-1DC2-F706544ACB2D}"/>
          </ac:spMkLst>
        </pc:spChg>
        <pc:spChg chg="add mod">
          <ac:chgData name="Sven Van de Velde" userId="00b08bc3e1e83696" providerId="LiveId" clId="{758DC8E9-8DBC-4AC2-B4C2-0B91AC9214ED}" dt="2022-10-30T09:36:49.389" v="2568" actId="207"/>
          <ac:spMkLst>
            <pc:docMk/>
            <pc:sldMk cId="1223737043" sldId="286"/>
            <ac:spMk id="188" creationId="{0E8BB464-6B17-7421-0CAC-43A66199A8F4}"/>
          </ac:spMkLst>
        </pc:spChg>
        <pc:spChg chg="mod">
          <ac:chgData name="Sven Van de Velde" userId="00b08bc3e1e83696" providerId="LiveId" clId="{758DC8E9-8DBC-4AC2-B4C2-0B91AC9214ED}" dt="2022-10-30T09:35:07.850" v="2538" actId="20577"/>
          <ac:spMkLst>
            <pc:docMk/>
            <pc:sldMk cId="1223737043" sldId="286"/>
            <ac:spMk id="191" creationId="{FEDA0346-D299-11EA-151A-AB7619354C5B}"/>
          </ac:spMkLst>
        </pc:spChg>
        <pc:spChg chg="mod">
          <ac:chgData name="Sven Van de Velde" userId="00b08bc3e1e83696" providerId="LiveId" clId="{758DC8E9-8DBC-4AC2-B4C2-0B91AC9214ED}" dt="2022-10-30T09:34:53.404" v="2530"/>
          <ac:spMkLst>
            <pc:docMk/>
            <pc:sldMk cId="1223737043" sldId="286"/>
            <ac:spMk id="192" creationId="{6E5D0CCD-5A42-5D66-6B70-7D2D97B90B69}"/>
          </ac:spMkLst>
        </pc:spChg>
        <pc:grpChg chg="add mod">
          <ac:chgData name="Sven Van de Velde" userId="00b08bc3e1e83696" providerId="LiveId" clId="{758DC8E9-8DBC-4AC2-B4C2-0B91AC9214ED}" dt="2022-10-30T09:43:23.744" v="2574" actId="1076"/>
          <ac:grpSpMkLst>
            <pc:docMk/>
            <pc:sldMk cId="1223737043" sldId="286"/>
            <ac:grpSpMk id="189" creationId="{B9BDAC8C-F7B2-2168-4D85-730A1FD12E8C}"/>
          </ac:grpSpMkLst>
        </pc:grpChg>
        <pc:grpChg chg="add mod">
          <ac:chgData name="Sven Van de Velde" userId="00b08bc3e1e83696" providerId="LiveId" clId="{758DC8E9-8DBC-4AC2-B4C2-0B91AC9214ED}" dt="2022-10-30T09:42:52.057" v="2572" actId="1076"/>
          <ac:grpSpMkLst>
            <pc:docMk/>
            <pc:sldMk cId="1223737043" sldId="286"/>
            <ac:grpSpMk id="190" creationId="{A278B683-71A7-4F4E-49A0-1D3817B4603B}"/>
          </ac:grpSpMkLst>
        </pc:grpChg>
        <pc:graphicFrameChg chg="add mod modGraphic">
          <ac:chgData name="Sven Van de Velde" userId="00b08bc3e1e83696" providerId="LiveId" clId="{758DC8E9-8DBC-4AC2-B4C2-0B91AC9214ED}" dt="2022-10-30T09:34:06.273" v="2524"/>
          <ac:graphicFrameMkLst>
            <pc:docMk/>
            <pc:sldMk cId="1223737043" sldId="286"/>
            <ac:graphicFrameMk id="116" creationId="{48405840-2EF2-3126-9ADE-159E85B62E13}"/>
          </ac:graphicFrameMkLst>
        </pc:graphicFrameChg>
        <pc:graphicFrameChg chg="add del mod">
          <ac:chgData name="Sven Van de Velde" userId="00b08bc3e1e83696" providerId="LiveId" clId="{758DC8E9-8DBC-4AC2-B4C2-0B91AC9214ED}" dt="2022-10-30T07:36:47.083" v="1089" actId="478"/>
          <ac:graphicFrameMkLst>
            <pc:docMk/>
            <pc:sldMk cId="1223737043" sldId="286"/>
            <ac:graphicFrameMk id="117" creationId="{53CA7555-FA7C-2886-4E85-74DDAF87B158}"/>
          </ac:graphicFrameMkLst>
        </pc:graphicFrameChg>
        <pc:graphicFrameChg chg="add del mod">
          <ac:chgData name="Sven Van de Velde" userId="00b08bc3e1e83696" providerId="LiveId" clId="{758DC8E9-8DBC-4AC2-B4C2-0B91AC9214ED}" dt="2022-10-30T07:50:16.017" v="1359"/>
          <ac:graphicFrameMkLst>
            <pc:docMk/>
            <pc:sldMk cId="1223737043" sldId="286"/>
            <ac:graphicFrameMk id="129" creationId="{471E7795-81E9-2A8A-D650-7E3BED35790E}"/>
          </ac:graphicFrameMkLst>
        </pc:graphicFrameChg>
        <pc:cxnChg chg="add del mod">
          <ac:chgData name="Sven Van de Velde" userId="00b08bc3e1e83696" providerId="LiveId" clId="{758DC8E9-8DBC-4AC2-B4C2-0B91AC9214ED}" dt="2022-10-30T08:19:21.074" v="1643" actId="478"/>
          <ac:cxnSpMkLst>
            <pc:docMk/>
            <pc:sldMk cId="1223737043" sldId="286"/>
            <ac:cxnSpMk id="133" creationId="{5AF9BA44-296C-B66E-F517-1F2D93CBD4EE}"/>
          </ac:cxnSpMkLst>
        </pc:cxnChg>
        <pc:cxnChg chg="add del">
          <ac:chgData name="Sven Van de Velde" userId="00b08bc3e1e83696" providerId="LiveId" clId="{758DC8E9-8DBC-4AC2-B4C2-0B91AC9214ED}" dt="2022-10-30T08:18:21.588" v="1637" actId="478"/>
          <ac:cxnSpMkLst>
            <pc:docMk/>
            <pc:sldMk cId="1223737043" sldId="286"/>
            <ac:cxnSpMk id="136" creationId="{0892197D-4AD4-5495-F2E3-24C466FFF3A7}"/>
          </ac:cxnSpMkLst>
        </pc:cxnChg>
        <pc:cxnChg chg="add del mod">
          <ac:chgData name="Sven Van de Velde" userId="00b08bc3e1e83696" providerId="LiveId" clId="{758DC8E9-8DBC-4AC2-B4C2-0B91AC9214ED}" dt="2022-10-30T09:01:42.739" v="2252" actId="478"/>
          <ac:cxnSpMkLst>
            <pc:docMk/>
            <pc:sldMk cId="1223737043" sldId="286"/>
            <ac:cxnSpMk id="140" creationId="{9E659394-908F-FF2C-281C-F670A3609B7A}"/>
          </ac:cxnSpMkLst>
        </pc:cxnChg>
        <pc:cxnChg chg="add del mod">
          <ac:chgData name="Sven Van de Velde" userId="00b08bc3e1e83696" providerId="LiveId" clId="{758DC8E9-8DBC-4AC2-B4C2-0B91AC9214ED}" dt="2022-10-30T09:01:42.739" v="2252" actId="478"/>
          <ac:cxnSpMkLst>
            <pc:docMk/>
            <pc:sldMk cId="1223737043" sldId="286"/>
            <ac:cxnSpMk id="149" creationId="{8DACED89-831D-3C47-16AB-C188868C21E3}"/>
          </ac:cxnSpMkLst>
        </pc:cxnChg>
        <pc:cxnChg chg="add mod">
          <ac:chgData name="Sven Van de Velde" userId="00b08bc3e1e83696" providerId="LiveId" clId="{758DC8E9-8DBC-4AC2-B4C2-0B91AC9214ED}" dt="2022-10-30T09:30:45.450" v="2510" actId="1076"/>
          <ac:cxnSpMkLst>
            <pc:docMk/>
            <pc:sldMk cId="1223737043" sldId="286"/>
            <ac:cxnSpMk id="174" creationId="{D1F79743-5899-C6CA-1FB8-559411461FCB}"/>
          </ac:cxnSpMkLst>
        </pc:cxnChg>
        <pc:cxnChg chg="add mod ord">
          <ac:chgData name="Sven Van de Velde" userId="00b08bc3e1e83696" providerId="LiveId" clId="{758DC8E9-8DBC-4AC2-B4C2-0B91AC9214ED}" dt="2022-10-30T09:42:52.057" v="2572" actId="1076"/>
          <ac:cxnSpMkLst>
            <pc:docMk/>
            <pc:sldMk cId="1223737043" sldId="286"/>
            <ac:cxnSpMk id="177" creationId="{1DAF7664-EEEE-11B5-9D53-9A8EBA1319F2}"/>
          </ac:cxnSpMkLst>
        </pc:cxnChg>
      </pc:sldChg>
      <pc:sldChg chg="addSp modSp add mod">
        <pc:chgData name="Sven Van de Velde" userId="00b08bc3e1e83696" providerId="LiveId" clId="{758DC8E9-8DBC-4AC2-B4C2-0B91AC9214ED}" dt="2022-10-30T09:44:01.804" v="2577" actId="11529"/>
        <pc:sldMkLst>
          <pc:docMk/>
          <pc:sldMk cId="3633715182" sldId="287"/>
        </pc:sldMkLst>
        <pc:cxnChg chg="add">
          <ac:chgData name="Sven Van de Velde" userId="00b08bc3e1e83696" providerId="LiveId" clId="{758DC8E9-8DBC-4AC2-B4C2-0B91AC9214ED}" dt="2022-10-30T09:44:01.804" v="2577" actId="11529"/>
          <ac:cxnSpMkLst>
            <pc:docMk/>
            <pc:sldMk cId="3633715182" sldId="287"/>
            <ac:cxnSpMk id="3" creationId="{FCD516E2-18C6-8FFF-DA24-06BD7AECB686}"/>
          </ac:cxnSpMkLst>
        </pc:cxnChg>
        <pc:cxnChg chg="mod">
          <ac:chgData name="Sven Van de Velde" userId="00b08bc3e1e83696" providerId="LiveId" clId="{758DC8E9-8DBC-4AC2-B4C2-0B91AC9214ED}" dt="2022-10-30T09:43:49.748" v="2576"/>
          <ac:cxnSpMkLst>
            <pc:docMk/>
            <pc:sldMk cId="3633715182" sldId="287"/>
            <ac:cxnSpMk id="177" creationId="{1DAF7664-EEEE-11B5-9D53-9A8EBA1319F2}"/>
          </ac:cxnSpMkLst>
        </pc:cxnChg>
      </pc:sldChg>
      <pc:sldChg chg="addSp delSp modSp add mod">
        <pc:chgData name="Sven Van de Velde" userId="00b08bc3e1e83696" providerId="LiveId" clId="{758DC8E9-8DBC-4AC2-B4C2-0B91AC9214ED}" dt="2022-10-30T09:45:30.198" v="2587" actId="1076"/>
        <pc:sldMkLst>
          <pc:docMk/>
          <pc:sldMk cId="4110455623" sldId="288"/>
        </pc:sldMkLst>
        <pc:spChg chg="mod">
          <ac:chgData name="Sven Van de Velde" userId="00b08bc3e1e83696" providerId="LiveId" clId="{758DC8E9-8DBC-4AC2-B4C2-0B91AC9214ED}" dt="2022-10-30T09:45:29.582" v="2586" actId="207"/>
          <ac:spMkLst>
            <pc:docMk/>
            <pc:sldMk cId="4110455623" sldId="288"/>
            <ac:spMk id="167" creationId="{F3A4D2AD-F01E-9296-A21C-817F3F1D5A4B}"/>
          </ac:spMkLst>
        </pc:spChg>
        <pc:spChg chg="mod">
          <ac:chgData name="Sven Van de Velde" userId="00b08bc3e1e83696" providerId="LiveId" clId="{758DC8E9-8DBC-4AC2-B4C2-0B91AC9214ED}" dt="2022-10-30T09:44:33.948" v="2579" actId="1076"/>
          <ac:spMkLst>
            <pc:docMk/>
            <pc:sldMk cId="4110455623" sldId="288"/>
            <ac:spMk id="181" creationId="{35EB4FB5-8A22-0ADC-55F5-0CCC94BCB1EF}"/>
          </ac:spMkLst>
        </pc:spChg>
        <pc:grpChg chg="mod">
          <ac:chgData name="Sven Van de Velde" userId="00b08bc3e1e83696" providerId="LiveId" clId="{758DC8E9-8DBC-4AC2-B4C2-0B91AC9214ED}" dt="2022-10-30T09:45:26.875" v="2585" actId="1076"/>
          <ac:grpSpMkLst>
            <pc:docMk/>
            <pc:sldMk cId="4110455623" sldId="288"/>
            <ac:grpSpMk id="189" creationId="{B9BDAC8C-F7B2-2168-4D85-730A1FD12E8C}"/>
          </ac:grpSpMkLst>
        </pc:grpChg>
        <pc:grpChg chg="mod">
          <ac:chgData name="Sven Van de Velde" userId="00b08bc3e1e83696" providerId="LiveId" clId="{758DC8E9-8DBC-4AC2-B4C2-0B91AC9214ED}" dt="2022-10-30T09:45:30.198" v="2587" actId="1076"/>
          <ac:grpSpMkLst>
            <pc:docMk/>
            <pc:sldMk cId="4110455623" sldId="288"/>
            <ac:grpSpMk id="190" creationId="{A278B683-71A7-4F4E-49A0-1D3817B4603B}"/>
          </ac:grpSpMkLst>
        </pc:grpChg>
        <pc:cxnChg chg="add del mod">
          <ac:chgData name="Sven Van de Velde" userId="00b08bc3e1e83696" providerId="LiveId" clId="{758DC8E9-8DBC-4AC2-B4C2-0B91AC9214ED}" dt="2022-10-30T09:45:30.198" v="2587" actId="1076"/>
          <ac:cxnSpMkLst>
            <pc:docMk/>
            <pc:sldMk cId="4110455623" sldId="288"/>
            <ac:cxnSpMk id="3" creationId="{FCD516E2-18C6-8FFF-DA24-06BD7AECB686}"/>
          </ac:cxnSpMkLst>
        </pc:cxnChg>
        <pc:cxnChg chg="mod">
          <ac:chgData name="Sven Van de Velde" userId="00b08bc3e1e83696" providerId="LiveId" clId="{758DC8E9-8DBC-4AC2-B4C2-0B91AC9214ED}" dt="2022-10-30T09:45:30.198" v="2587" actId="1076"/>
          <ac:cxnSpMkLst>
            <pc:docMk/>
            <pc:sldMk cId="4110455623" sldId="288"/>
            <ac:cxnSpMk id="177" creationId="{1DAF7664-EEEE-11B5-9D53-9A8EBA1319F2}"/>
          </ac:cxnSpMkLst>
        </pc:cxnChg>
      </pc:sldChg>
      <pc:sldChg chg="addSp delSp modSp add mod">
        <pc:chgData name="Sven Van de Velde" userId="00b08bc3e1e83696" providerId="LiveId" clId="{758DC8E9-8DBC-4AC2-B4C2-0B91AC9214ED}" dt="2022-11-12T19:53:38.146" v="5357" actId="20577"/>
        <pc:sldMkLst>
          <pc:docMk/>
          <pc:sldMk cId="1421359919" sldId="292"/>
        </pc:sldMkLst>
        <pc:spChg chg="add mod">
          <ac:chgData name="Sven Van de Velde" userId="00b08bc3e1e83696" providerId="LiveId" clId="{758DC8E9-8DBC-4AC2-B4C2-0B91AC9214ED}" dt="2022-11-10T07:00:25.641" v="5134" actId="14100"/>
          <ac:spMkLst>
            <pc:docMk/>
            <pc:sldMk cId="1421359919" sldId="292"/>
            <ac:spMk id="2" creationId="{1CA34B1E-5731-90FA-DBFD-2FE9F065FE08}"/>
          </ac:spMkLst>
        </pc:spChg>
        <pc:spChg chg="add mod">
          <ac:chgData name="Sven Van de Velde" userId="00b08bc3e1e83696" providerId="LiveId" clId="{758DC8E9-8DBC-4AC2-B4C2-0B91AC9214ED}" dt="2022-11-10T07:00:25.641" v="5134" actId="14100"/>
          <ac:spMkLst>
            <pc:docMk/>
            <pc:sldMk cId="1421359919" sldId="292"/>
            <ac:spMk id="3" creationId="{F0CE85E7-CF01-CB73-D10F-9B87F526534F}"/>
          </ac:spMkLst>
        </pc:spChg>
        <pc:spChg chg="add del mod">
          <ac:chgData name="Sven Van de Velde" userId="00b08bc3e1e83696" providerId="LiveId" clId="{758DC8E9-8DBC-4AC2-B4C2-0B91AC9214ED}" dt="2022-11-10T06:13:28.677" v="3530" actId="478"/>
          <ac:spMkLst>
            <pc:docMk/>
            <pc:sldMk cId="1421359919" sldId="292"/>
            <ac:spMk id="5" creationId="{69034760-A423-E675-403E-5C18A3226824}"/>
          </ac:spMkLst>
        </pc:spChg>
        <pc:spChg chg="add del mod">
          <ac:chgData name="Sven Van de Velde" userId="00b08bc3e1e83696" providerId="LiveId" clId="{758DC8E9-8DBC-4AC2-B4C2-0B91AC9214ED}" dt="2022-11-10T06:13:28.677" v="3530" actId="478"/>
          <ac:spMkLst>
            <pc:docMk/>
            <pc:sldMk cId="1421359919" sldId="292"/>
            <ac:spMk id="7" creationId="{C4F5B316-1E49-9651-C3FD-0B11FAA571D8}"/>
          </ac:spMkLst>
        </pc:spChg>
        <pc:spChg chg="add del mod">
          <ac:chgData name="Sven Van de Velde" userId="00b08bc3e1e83696" providerId="LiveId" clId="{758DC8E9-8DBC-4AC2-B4C2-0B91AC9214ED}" dt="2022-11-10T06:46:16.941" v="4504" actId="478"/>
          <ac:spMkLst>
            <pc:docMk/>
            <pc:sldMk cId="1421359919" sldId="292"/>
            <ac:spMk id="8" creationId="{E651B825-DA31-63B3-F29A-C4BA4655B28C}"/>
          </ac:spMkLst>
        </pc:spChg>
        <pc:spChg chg="mod">
          <ac:chgData name="Sven Van de Velde" userId="00b08bc3e1e83696" providerId="LiveId" clId="{758DC8E9-8DBC-4AC2-B4C2-0B91AC9214ED}" dt="2022-11-12T19:53:38.146" v="5357" actId="20577"/>
          <ac:spMkLst>
            <pc:docMk/>
            <pc:sldMk cId="1421359919" sldId="292"/>
            <ac:spMk id="9" creationId="{316D9F65-8341-C588-CED1-E06B100BAF5E}"/>
          </ac:spMkLst>
        </pc:spChg>
        <pc:spChg chg="add del mod">
          <ac:chgData name="Sven Van de Velde" userId="00b08bc3e1e83696" providerId="LiveId" clId="{758DC8E9-8DBC-4AC2-B4C2-0B91AC9214ED}" dt="2022-11-10T06:46:16.941" v="4504" actId="478"/>
          <ac:spMkLst>
            <pc:docMk/>
            <pc:sldMk cId="1421359919" sldId="292"/>
            <ac:spMk id="10" creationId="{8783F638-3D7F-B4BB-52AD-FACC1F4C5969}"/>
          </ac:spMkLst>
        </pc:spChg>
        <pc:spChg chg="add mod">
          <ac:chgData name="Sven Van de Velde" userId="00b08bc3e1e83696" providerId="LiveId" clId="{758DC8E9-8DBC-4AC2-B4C2-0B91AC9214ED}" dt="2022-11-10T06:58:17.051" v="4997" actId="113"/>
          <ac:spMkLst>
            <pc:docMk/>
            <pc:sldMk cId="1421359919" sldId="292"/>
            <ac:spMk id="11" creationId="{0A033B63-2756-2A7E-BF25-82BB5C572B43}"/>
          </ac:spMkLst>
        </pc:spChg>
        <pc:spChg chg="add mod">
          <ac:chgData name="Sven Van de Velde" userId="00b08bc3e1e83696" providerId="LiveId" clId="{758DC8E9-8DBC-4AC2-B4C2-0B91AC9214ED}" dt="2022-11-10T06:58:21.925" v="4998" actId="113"/>
          <ac:spMkLst>
            <pc:docMk/>
            <pc:sldMk cId="1421359919" sldId="292"/>
            <ac:spMk id="12" creationId="{39BA5726-5646-5D2A-FC22-4264DC297D58}"/>
          </ac:spMkLst>
        </pc:spChg>
        <pc:spChg chg="add del mod">
          <ac:chgData name="Sven Van de Velde" userId="00b08bc3e1e83696" providerId="LiveId" clId="{758DC8E9-8DBC-4AC2-B4C2-0B91AC9214ED}" dt="2022-11-10T06:50:27.142" v="4560" actId="478"/>
          <ac:spMkLst>
            <pc:docMk/>
            <pc:sldMk cId="1421359919" sldId="292"/>
            <ac:spMk id="13" creationId="{9EB1C1D5-01B4-2212-E072-CB7EAD7EFE4E}"/>
          </ac:spMkLst>
        </pc:spChg>
        <pc:spChg chg="del mod">
          <ac:chgData name="Sven Van de Velde" userId="00b08bc3e1e83696" providerId="LiveId" clId="{758DC8E9-8DBC-4AC2-B4C2-0B91AC9214ED}" dt="2022-11-10T06:13:20.668" v="3529" actId="478"/>
          <ac:spMkLst>
            <pc:docMk/>
            <pc:sldMk cId="1421359919" sldId="292"/>
            <ac:spMk id="14" creationId="{4FB0A02C-7EBB-C558-DB7A-F66170D603B6}"/>
          </ac:spMkLst>
        </pc:spChg>
        <pc:spChg chg="del mod">
          <ac:chgData name="Sven Van de Velde" userId="00b08bc3e1e83696" providerId="LiveId" clId="{758DC8E9-8DBC-4AC2-B4C2-0B91AC9214ED}" dt="2022-11-10T06:13:20.668" v="3529" actId="478"/>
          <ac:spMkLst>
            <pc:docMk/>
            <pc:sldMk cId="1421359919" sldId="292"/>
            <ac:spMk id="15" creationId="{4430FEFB-DF8C-FF31-69D1-F9A689588D11}"/>
          </ac:spMkLst>
        </pc:spChg>
        <pc:spChg chg="add del mod">
          <ac:chgData name="Sven Van de Velde" userId="00b08bc3e1e83696" providerId="LiveId" clId="{758DC8E9-8DBC-4AC2-B4C2-0B91AC9214ED}" dt="2022-11-10T06:51:52.587" v="4663" actId="478"/>
          <ac:spMkLst>
            <pc:docMk/>
            <pc:sldMk cId="1421359919" sldId="292"/>
            <ac:spMk id="17" creationId="{EC5CA500-BDEB-CDA2-CFC8-D3367046E556}"/>
          </ac:spMkLst>
        </pc:spChg>
        <pc:spChg chg="add mod">
          <ac:chgData name="Sven Van de Velde" userId="00b08bc3e1e83696" providerId="LiveId" clId="{758DC8E9-8DBC-4AC2-B4C2-0B91AC9214ED}" dt="2022-11-10T06:58:02.561" v="4996" actId="1036"/>
          <ac:spMkLst>
            <pc:docMk/>
            <pc:sldMk cId="1421359919" sldId="292"/>
            <ac:spMk id="18" creationId="{93739B80-D7D5-E7BE-ADAF-511D13902AF1}"/>
          </ac:spMkLst>
        </pc:spChg>
        <pc:spChg chg="add mod">
          <ac:chgData name="Sven Van de Velde" userId="00b08bc3e1e83696" providerId="LiveId" clId="{758DC8E9-8DBC-4AC2-B4C2-0B91AC9214ED}" dt="2022-11-10T06:58:02.561" v="4996" actId="1036"/>
          <ac:spMkLst>
            <pc:docMk/>
            <pc:sldMk cId="1421359919" sldId="292"/>
            <ac:spMk id="19" creationId="{D784C0E8-B320-3769-6353-EF7916E6AC14}"/>
          </ac:spMkLst>
        </pc:spChg>
      </pc:sldChg>
      <pc:sldChg chg="add del">
        <pc:chgData name="Sven Van de Velde" userId="00b08bc3e1e83696" providerId="LiveId" clId="{758DC8E9-8DBC-4AC2-B4C2-0B91AC9214ED}" dt="2022-11-12T19:04:49.727" v="5355" actId="47"/>
        <pc:sldMkLst>
          <pc:docMk/>
          <pc:sldMk cId="2369931724" sldId="293"/>
        </pc:sldMkLst>
      </pc:sldChg>
      <pc:sldChg chg="addSp modSp add mod">
        <pc:chgData name="Sven Van de Velde" userId="00b08bc3e1e83696" providerId="LiveId" clId="{758DC8E9-8DBC-4AC2-B4C2-0B91AC9214ED}" dt="2022-11-12T19:53:33.635" v="5356" actId="20577"/>
        <pc:sldMkLst>
          <pc:docMk/>
          <pc:sldMk cId="747800792" sldId="294"/>
        </pc:sldMkLst>
        <pc:spChg chg="mod">
          <ac:chgData name="Sven Van de Velde" userId="00b08bc3e1e83696" providerId="LiveId" clId="{758DC8E9-8DBC-4AC2-B4C2-0B91AC9214ED}" dt="2022-11-12T18:56:47.373" v="5308" actId="1076"/>
          <ac:spMkLst>
            <pc:docMk/>
            <pc:sldMk cId="747800792" sldId="294"/>
            <ac:spMk id="2" creationId="{1CA34B1E-5731-90FA-DBFD-2FE9F065FE08}"/>
          </ac:spMkLst>
        </pc:spChg>
        <pc:spChg chg="mod">
          <ac:chgData name="Sven Van de Velde" userId="00b08bc3e1e83696" providerId="LiveId" clId="{758DC8E9-8DBC-4AC2-B4C2-0B91AC9214ED}" dt="2022-11-12T18:58:41.348" v="5326" actId="21"/>
          <ac:spMkLst>
            <pc:docMk/>
            <pc:sldMk cId="747800792" sldId="294"/>
            <ac:spMk id="3" creationId="{F0CE85E7-CF01-CB73-D10F-9B87F526534F}"/>
          </ac:spMkLst>
        </pc:spChg>
        <pc:spChg chg="add mod">
          <ac:chgData name="Sven Van de Velde" userId="00b08bc3e1e83696" providerId="LiveId" clId="{758DC8E9-8DBC-4AC2-B4C2-0B91AC9214ED}" dt="2022-11-12T18:58:15.833" v="5321" actId="2085"/>
          <ac:spMkLst>
            <pc:docMk/>
            <pc:sldMk cId="747800792" sldId="294"/>
            <ac:spMk id="4" creationId="{5121EC91-65CC-E0C1-4500-08426C4B8D9B}"/>
          </ac:spMkLst>
        </pc:spChg>
        <pc:spChg chg="add mod">
          <ac:chgData name="Sven Van de Velde" userId="00b08bc3e1e83696" providerId="LiveId" clId="{758DC8E9-8DBC-4AC2-B4C2-0B91AC9214ED}" dt="2022-11-12T18:58:15.833" v="5321" actId="2085"/>
          <ac:spMkLst>
            <pc:docMk/>
            <pc:sldMk cId="747800792" sldId="294"/>
            <ac:spMk id="5" creationId="{7F7AE1C9-4153-94F4-AF3E-57644F5409F1}"/>
          </ac:spMkLst>
        </pc:spChg>
        <pc:spChg chg="add mod">
          <ac:chgData name="Sven Van de Velde" userId="00b08bc3e1e83696" providerId="LiveId" clId="{758DC8E9-8DBC-4AC2-B4C2-0B91AC9214ED}" dt="2022-11-12T19:04:17.762" v="5354" actId="20577"/>
          <ac:spMkLst>
            <pc:docMk/>
            <pc:sldMk cId="747800792" sldId="294"/>
            <ac:spMk id="6" creationId="{0FAF3257-8188-17A8-0141-E0E0C7759B61}"/>
          </ac:spMkLst>
        </pc:spChg>
        <pc:spChg chg="add mod">
          <ac:chgData name="Sven Van de Velde" userId="00b08bc3e1e83696" providerId="LiveId" clId="{758DC8E9-8DBC-4AC2-B4C2-0B91AC9214ED}" dt="2022-11-12T18:58:49.148" v="5329" actId="20577"/>
          <ac:spMkLst>
            <pc:docMk/>
            <pc:sldMk cId="747800792" sldId="294"/>
            <ac:spMk id="7" creationId="{338EBBE2-6892-C08B-5184-03F620288278}"/>
          </ac:spMkLst>
        </pc:spChg>
        <pc:spChg chg="mod">
          <ac:chgData name="Sven Van de Velde" userId="00b08bc3e1e83696" providerId="LiveId" clId="{758DC8E9-8DBC-4AC2-B4C2-0B91AC9214ED}" dt="2022-11-12T19:53:33.635" v="5356" actId="20577"/>
          <ac:spMkLst>
            <pc:docMk/>
            <pc:sldMk cId="747800792" sldId="294"/>
            <ac:spMk id="9" creationId="{316D9F65-8341-C588-CED1-E06B100BAF5E}"/>
          </ac:spMkLst>
        </pc:spChg>
      </pc:sldChg>
      <pc:sldMasterChg chg="setBg modSldLayout">
        <pc:chgData name="Sven Van de Velde" userId="00b08bc3e1e83696" providerId="LiveId" clId="{758DC8E9-8DBC-4AC2-B4C2-0B91AC9214ED}" dt="2022-10-30T07:16:30.553" v="562"/>
        <pc:sldMasterMkLst>
          <pc:docMk/>
          <pc:sldMasterMk cId="2028034949" sldId="2147483862"/>
        </pc:sldMasterMkLst>
        <pc:sldLayoutChg chg="setBg">
          <pc:chgData name="Sven Van de Velde" userId="00b08bc3e1e83696" providerId="LiveId" clId="{758DC8E9-8DBC-4AC2-B4C2-0B91AC9214ED}" dt="2022-10-30T07:16:04.880" v="561"/>
          <pc:sldLayoutMkLst>
            <pc:docMk/>
            <pc:sldMasterMk cId="2028034949" sldId="2147483862"/>
            <pc:sldLayoutMk cId="371635106" sldId="2147483869"/>
          </pc:sldLayoutMkLst>
        </pc:sldLayoutChg>
      </pc:sldMasterChg>
    </pc:docChg>
  </pc:docChgLst>
  <pc:docChgLst>
    <pc:chgData name="Sven Van de Velde" userId="00b08bc3e1e83696" providerId="LiveId" clId="{AA643E6C-BAC5-457B-A516-25B37F7C0D3D}"/>
    <pc:docChg chg="undo custSel addSld delSld modSld sldOrd">
      <pc:chgData name="Sven Van de Velde" userId="00b08bc3e1e83696" providerId="LiveId" clId="{AA643E6C-BAC5-457B-A516-25B37F7C0D3D}" dt="2023-01-08T13:04:45.273" v="4119"/>
      <pc:docMkLst>
        <pc:docMk/>
      </pc:docMkLst>
      <pc:sldChg chg="modTransition">
        <pc:chgData name="Sven Van de Velde" userId="00b08bc3e1e83696" providerId="LiveId" clId="{AA643E6C-BAC5-457B-A516-25B37F7C0D3D}" dt="2023-01-08T11:02:33.523" v="18"/>
        <pc:sldMkLst>
          <pc:docMk/>
          <pc:sldMk cId="2256711596" sldId="267"/>
        </pc:sldMkLst>
      </pc:sldChg>
      <pc:sldChg chg="modTransition modAnim">
        <pc:chgData name="Sven Van de Velde" userId="00b08bc3e1e83696" providerId="LiveId" clId="{AA643E6C-BAC5-457B-A516-25B37F7C0D3D}" dt="2023-01-08T11:03:16.040" v="20"/>
        <pc:sldMkLst>
          <pc:docMk/>
          <pc:sldMk cId="234459511" sldId="271"/>
        </pc:sldMkLst>
      </pc:sldChg>
      <pc:sldChg chg="modTransition">
        <pc:chgData name="Sven Van de Velde" userId="00b08bc3e1e83696" providerId="LiveId" clId="{AA643E6C-BAC5-457B-A516-25B37F7C0D3D}" dt="2023-01-08T11:02:33.523" v="18"/>
        <pc:sldMkLst>
          <pc:docMk/>
          <pc:sldMk cId="2222857687" sldId="272"/>
        </pc:sldMkLst>
      </pc:sldChg>
      <pc:sldChg chg="modTransition">
        <pc:chgData name="Sven Van de Velde" userId="00b08bc3e1e83696" providerId="LiveId" clId="{AA643E6C-BAC5-457B-A516-25B37F7C0D3D}" dt="2023-01-08T11:02:33.523" v="18"/>
        <pc:sldMkLst>
          <pc:docMk/>
          <pc:sldMk cId="2720935723" sldId="273"/>
        </pc:sldMkLst>
      </pc:sldChg>
      <pc:sldChg chg="modTransition modAnim">
        <pc:chgData name="Sven Van de Velde" userId="00b08bc3e1e83696" providerId="LiveId" clId="{AA643E6C-BAC5-457B-A516-25B37F7C0D3D}" dt="2023-01-08T13:00:27.218" v="4112"/>
        <pc:sldMkLst>
          <pc:docMk/>
          <pc:sldMk cId="1230013644" sldId="274"/>
        </pc:sldMkLst>
      </pc:sldChg>
      <pc:sldChg chg="modTransition">
        <pc:chgData name="Sven Van de Velde" userId="00b08bc3e1e83696" providerId="LiveId" clId="{AA643E6C-BAC5-457B-A516-25B37F7C0D3D}" dt="2023-01-08T11:02:33.523" v="18"/>
        <pc:sldMkLst>
          <pc:docMk/>
          <pc:sldMk cId="967135320" sldId="275"/>
        </pc:sldMkLst>
      </pc:sldChg>
      <pc:sldChg chg="modTransition modAnim">
        <pc:chgData name="Sven Van de Velde" userId="00b08bc3e1e83696" providerId="LiveId" clId="{AA643E6C-BAC5-457B-A516-25B37F7C0D3D}" dt="2023-01-08T11:04:41.710" v="26"/>
        <pc:sldMkLst>
          <pc:docMk/>
          <pc:sldMk cId="2454053272" sldId="276"/>
        </pc:sldMkLst>
      </pc:sldChg>
      <pc:sldChg chg="modTransition modAnim">
        <pc:chgData name="Sven Van de Velde" userId="00b08bc3e1e83696" providerId="LiveId" clId="{AA643E6C-BAC5-457B-A516-25B37F7C0D3D}" dt="2023-01-08T11:04:21.397" v="25"/>
        <pc:sldMkLst>
          <pc:docMk/>
          <pc:sldMk cId="4148698452" sldId="277"/>
        </pc:sldMkLst>
      </pc:sldChg>
      <pc:sldChg chg="addSp modSp mod modTransition modAnim">
        <pc:chgData name="Sven Van de Velde" userId="00b08bc3e1e83696" providerId="LiveId" clId="{AA643E6C-BAC5-457B-A516-25B37F7C0D3D}" dt="2023-01-08T12:33:32.164" v="2970" actId="20577"/>
        <pc:sldMkLst>
          <pc:docMk/>
          <pc:sldMk cId="3735049606" sldId="278"/>
        </pc:sldMkLst>
        <pc:spChg chg="mod ord">
          <ac:chgData name="Sven Van de Velde" userId="00b08bc3e1e83696" providerId="LiveId" clId="{AA643E6C-BAC5-457B-A516-25B37F7C0D3D}" dt="2023-01-08T12:27:25.193" v="2927" actId="14100"/>
          <ac:spMkLst>
            <pc:docMk/>
            <pc:sldMk cId="3735049606" sldId="278"/>
            <ac:spMk id="2" creationId="{815BA04A-BBEF-13B4-AB95-84D15BA224F9}"/>
          </ac:spMkLst>
        </pc:spChg>
        <pc:spChg chg="mod">
          <ac:chgData name="Sven Van de Velde" userId="00b08bc3e1e83696" providerId="LiveId" clId="{AA643E6C-BAC5-457B-A516-25B37F7C0D3D}" dt="2023-01-08T12:33:32.164" v="2970" actId="20577"/>
          <ac:spMkLst>
            <pc:docMk/>
            <pc:sldMk cId="3735049606" sldId="278"/>
            <ac:spMk id="3" creationId="{C2AD4BC1-78C3-1C31-36BD-B8D765C89207}"/>
          </ac:spMkLst>
        </pc:spChg>
        <pc:spChg chg="add mod">
          <ac:chgData name="Sven Van de Velde" userId="00b08bc3e1e83696" providerId="LiveId" clId="{AA643E6C-BAC5-457B-A516-25B37F7C0D3D}" dt="2023-01-08T12:28:54.059" v="2928" actId="1076"/>
          <ac:spMkLst>
            <pc:docMk/>
            <pc:sldMk cId="3735049606" sldId="278"/>
            <ac:spMk id="4" creationId="{3122F490-C2BC-5373-088D-B14E838C8603}"/>
          </ac:spMkLst>
        </pc:spChg>
        <pc:picChg chg="add mod">
          <ac:chgData name="Sven Van de Velde" userId="00b08bc3e1e83696" providerId="LiveId" clId="{AA643E6C-BAC5-457B-A516-25B37F7C0D3D}" dt="2023-01-08T12:22:20.402" v="2393" actId="108"/>
          <ac:picMkLst>
            <pc:docMk/>
            <pc:sldMk cId="3735049606" sldId="278"/>
            <ac:picMk id="3074" creationId="{9D281390-EFEE-95DA-F167-3DD16078D571}"/>
          </ac:picMkLst>
        </pc:picChg>
        <pc:picChg chg="mod">
          <ac:chgData name="Sven Van de Velde" userId="00b08bc3e1e83696" providerId="LiveId" clId="{AA643E6C-BAC5-457B-A516-25B37F7C0D3D}" dt="2023-01-08T12:22:15.950" v="2392" actId="108"/>
          <ac:picMkLst>
            <pc:docMk/>
            <pc:sldMk cId="3735049606" sldId="278"/>
            <ac:picMk id="6146" creationId="{A809586A-6E27-44EB-072B-8D068A009019}"/>
          </ac:picMkLst>
        </pc:picChg>
      </pc:sldChg>
      <pc:sldChg chg="addSp delSp modSp mod modTransition modAnim">
        <pc:chgData name="Sven Van de Velde" userId="00b08bc3e1e83696" providerId="LiveId" clId="{AA643E6C-BAC5-457B-A516-25B37F7C0D3D}" dt="2023-01-08T13:02:23.802" v="4114"/>
        <pc:sldMkLst>
          <pc:docMk/>
          <pc:sldMk cId="4115854679" sldId="279"/>
        </pc:sldMkLst>
        <pc:spChg chg="mod ord">
          <ac:chgData name="Sven Van de Velde" userId="00b08bc3e1e83696" providerId="LiveId" clId="{AA643E6C-BAC5-457B-A516-25B37F7C0D3D}" dt="2023-01-08T12:06:20.990" v="1518" actId="14100"/>
          <ac:spMkLst>
            <pc:docMk/>
            <pc:sldMk cId="4115854679" sldId="279"/>
            <ac:spMk id="2" creationId="{2BA53FCE-8A4B-6480-86FA-DA3E7D2FBE58}"/>
          </ac:spMkLst>
        </pc:spChg>
        <pc:spChg chg="mod ord">
          <ac:chgData name="Sven Van de Velde" userId="00b08bc3e1e83696" providerId="LiveId" clId="{AA643E6C-BAC5-457B-A516-25B37F7C0D3D}" dt="2023-01-08T12:02:29.936" v="1486" actId="1076"/>
          <ac:spMkLst>
            <pc:docMk/>
            <pc:sldMk cId="4115854679" sldId="279"/>
            <ac:spMk id="4" creationId="{ADB72E41-4F59-D688-B430-2BA52940D239}"/>
          </ac:spMkLst>
        </pc:spChg>
        <pc:spChg chg="add mod">
          <ac:chgData name="Sven Van de Velde" userId="00b08bc3e1e83696" providerId="LiveId" clId="{AA643E6C-BAC5-457B-A516-25B37F7C0D3D}" dt="2023-01-08T12:03:29.222" v="1495" actId="1076"/>
          <ac:spMkLst>
            <pc:docMk/>
            <pc:sldMk cId="4115854679" sldId="279"/>
            <ac:spMk id="5" creationId="{B7439FE6-7D5F-55D9-9969-2D3AE1CF256E}"/>
          </ac:spMkLst>
        </pc:spChg>
        <pc:spChg chg="add mod">
          <ac:chgData name="Sven Van de Velde" userId="00b08bc3e1e83696" providerId="LiveId" clId="{AA643E6C-BAC5-457B-A516-25B37F7C0D3D}" dt="2023-01-08T12:34:21.901" v="2972" actId="20577"/>
          <ac:spMkLst>
            <pc:docMk/>
            <pc:sldMk cId="4115854679" sldId="279"/>
            <ac:spMk id="6" creationId="{A1ABEB6E-2A6E-6157-D7AB-CF22308A20EB}"/>
          </ac:spMkLst>
        </pc:spChg>
        <pc:picChg chg="add mod">
          <ac:chgData name="Sven Van de Velde" userId="00b08bc3e1e83696" providerId="LiveId" clId="{AA643E6C-BAC5-457B-A516-25B37F7C0D3D}" dt="2023-01-08T12:07:33.526" v="1525" actId="1076"/>
          <ac:picMkLst>
            <pc:docMk/>
            <pc:sldMk cId="4115854679" sldId="279"/>
            <ac:picMk id="2050" creationId="{D239FC8F-F84D-1BE9-432B-97E10876D825}"/>
          </ac:picMkLst>
        </pc:picChg>
        <pc:picChg chg="add mod">
          <ac:chgData name="Sven Van de Velde" userId="00b08bc3e1e83696" providerId="LiveId" clId="{AA643E6C-BAC5-457B-A516-25B37F7C0D3D}" dt="2023-01-08T13:02:23.802" v="4114"/>
          <ac:picMkLst>
            <pc:docMk/>
            <pc:sldMk cId="4115854679" sldId="279"/>
            <ac:picMk id="2052" creationId="{C3BC31F8-FA89-385E-BEED-9B979B93EBD8}"/>
          </ac:picMkLst>
        </pc:picChg>
        <pc:picChg chg="add mod">
          <ac:chgData name="Sven Van de Velde" userId="00b08bc3e1e83696" providerId="LiveId" clId="{AA643E6C-BAC5-457B-A516-25B37F7C0D3D}" dt="2023-01-08T12:06:11.352" v="1514" actId="108"/>
          <ac:picMkLst>
            <pc:docMk/>
            <pc:sldMk cId="4115854679" sldId="279"/>
            <ac:picMk id="2054" creationId="{1BC7F464-08F7-3940-4C40-E1E6745BA78C}"/>
          </ac:picMkLst>
        </pc:picChg>
        <pc:picChg chg="mod">
          <ac:chgData name="Sven Van de Velde" userId="00b08bc3e1e83696" providerId="LiveId" clId="{AA643E6C-BAC5-457B-A516-25B37F7C0D3D}" dt="2023-01-08T12:03:35.231" v="1497" actId="108"/>
          <ac:picMkLst>
            <pc:docMk/>
            <pc:sldMk cId="4115854679" sldId="279"/>
            <ac:picMk id="7170" creationId="{C8C7E084-9CB7-0141-7018-47EEB34031D4}"/>
          </ac:picMkLst>
        </pc:picChg>
        <pc:picChg chg="mod">
          <ac:chgData name="Sven Van de Velde" userId="00b08bc3e1e83696" providerId="LiveId" clId="{AA643E6C-BAC5-457B-A516-25B37F7C0D3D}" dt="2023-01-08T13:02:23.802" v="4114"/>
          <ac:picMkLst>
            <pc:docMk/>
            <pc:sldMk cId="4115854679" sldId="279"/>
            <ac:picMk id="7172" creationId="{5EF45258-B6DE-125E-90C7-3906D3152C5F}"/>
          </ac:picMkLst>
        </pc:picChg>
        <pc:picChg chg="del">
          <ac:chgData name="Sven Van de Velde" userId="00b08bc3e1e83696" providerId="LiveId" clId="{AA643E6C-BAC5-457B-A516-25B37F7C0D3D}" dt="2023-01-08T11:58:49.148" v="1430" actId="478"/>
          <ac:picMkLst>
            <pc:docMk/>
            <pc:sldMk cId="4115854679" sldId="279"/>
            <ac:picMk id="7174" creationId="{DC53D18B-F71C-FBCB-B404-34E7C873848D}"/>
          </ac:picMkLst>
        </pc:picChg>
        <pc:picChg chg="del mod">
          <ac:chgData name="Sven Van de Velde" userId="00b08bc3e1e83696" providerId="LiveId" clId="{AA643E6C-BAC5-457B-A516-25B37F7C0D3D}" dt="2023-01-08T11:57:11.509" v="1424" actId="478"/>
          <ac:picMkLst>
            <pc:docMk/>
            <pc:sldMk cId="4115854679" sldId="279"/>
            <ac:picMk id="7176" creationId="{2BD9767A-CEFA-4352-9732-25D0AE25F30D}"/>
          </ac:picMkLst>
        </pc:picChg>
      </pc:sldChg>
      <pc:sldChg chg="addSp delSp modSp mod modTransition modAnim">
        <pc:chgData name="Sven Van de Velde" userId="00b08bc3e1e83696" providerId="LiveId" clId="{AA643E6C-BAC5-457B-A516-25B37F7C0D3D}" dt="2023-01-08T12:43:45.077" v="3314" actId="1076"/>
        <pc:sldMkLst>
          <pc:docMk/>
          <pc:sldMk cId="711409152" sldId="280"/>
        </pc:sldMkLst>
        <pc:spChg chg="mod">
          <ac:chgData name="Sven Van de Velde" userId="00b08bc3e1e83696" providerId="LiveId" clId="{AA643E6C-BAC5-457B-A516-25B37F7C0D3D}" dt="2023-01-08T12:42:12.033" v="3043" actId="14100"/>
          <ac:spMkLst>
            <pc:docMk/>
            <pc:sldMk cId="711409152" sldId="280"/>
            <ac:spMk id="2" creationId="{3C8E1676-02D8-B18A-E470-DA8FD8347845}"/>
          </ac:spMkLst>
        </pc:spChg>
        <pc:spChg chg="add del mod">
          <ac:chgData name="Sven Van de Velde" userId="00b08bc3e1e83696" providerId="LiveId" clId="{AA643E6C-BAC5-457B-A516-25B37F7C0D3D}" dt="2023-01-08T12:37:46.566" v="3006" actId="478"/>
          <ac:spMkLst>
            <pc:docMk/>
            <pc:sldMk cId="711409152" sldId="280"/>
            <ac:spMk id="3" creationId="{D44BBF58-F002-D117-6122-D52348F05D9D}"/>
          </ac:spMkLst>
        </pc:spChg>
        <pc:spChg chg="mod">
          <ac:chgData name="Sven Van de Velde" userId="00b08bc3e1e83696" providerId="LiveId" clId="{AA643E6C-BAC5-457B-A516-25B37F7C0D3D}" dt="2023-01-08T12:36:45.113" v="2990" actId="1076"/>
          <ac:spMkLst>
            <pc:docMk/>
            <pc:sldMk cId="711409152" sldId="280"/>
            <ac:spMk id="4" creationId="{CFC0E3B0-E028-C0F6-CC26-98CAE08943EE}"/>
          </ac:spMkLst>
        </pc:spChg>
        <pc:spChg chg="add del mod">
          <ac:chgData name="Sven Van de Velde" userId="00b08bc3e1e83696" providerId="LiveId" clId="{AA643E6C-BAC5-457B-A516-25B37F7C0D3D}" dt="2023-01-08T12:41:53.101" v="3039" actId="478"/>
          <ac:spMkLst>
            <pc:docMk/>
            <pc:sldMk cId="711409152" sldId="280"/>
            <ac:spMk id="5" creationId="{EBFAC010-2EEE-5525-54E3-782BAC6B58A5}"/>
          </ac:spMkLst>
        </pc:spChg>
        <pc:spChg chg="add mod">
          <ac:chgData name="Sven Van de Velde" userId="00b08bc3e1e83696" providerId="LiveId" clId="{AA643E6C-BAC5-457B-A516-25B37F7C0D3D}" dt="2023-01-08T12:43:34.239" v="3313" actId="14100"/>
          <ac:spMkLst>
            <pc:docMk/>
            <pc:sldMk cId="711409152" sldId="280"/>
            <ac:spMk id="6" creationId="{164C0634-4741-F101-894C-98815F87B98A}"/>
          </ac:spMkLst>
        </pc:spChg>
        <pc:picChg chg="mod">
          <ac:chgData name="Sven Van de Velde" userId="00b08bc3e1e83696" providerId="LiveId" clId="{AA643E6C-BAC5-457B-A516-25B37F7C0D3D}" dt="2023-01-08T12:41:39.306" v="3038"/>
          <ac:picMkLst>
            <pc:docMk/>
            <pc:sldMk cId="711409152" sldId="280"/>
            <ac:picMk id="8194" creationId="{3DBF06BE-F47C-4357-90F7-82A0913C9343}"/>
          </ac:picMkLst>
        </pc:picChg>
        <pc:picChg chg="mod">
          <ac:chgData name="Sven Van de Velde" userId="00b08bc3e1e83696" providerId="LiveId" clId="{AA643E6C-BAC5-457B-A516-25B37F7C0D3D}" dt="2023-01-08T12:43:45.077" v="3314" actId="1076"/>
          <ac:picMkLst>
            <pc:docMk/>
            <pc:sldMk cId="711409152" sldId="280"/>
            <ac:picMk id="8196" creationId="{10E809D4-E54A-B074-4093-E7D95BB0984A}"/>
          </ac:picMkLst>
        </pc:picChg>
      </pc:sldChg>
      <pc:sldChg chg="modSp modTransition">
        <pc:chgData name="Sven Van de Velde" userId="00b08bc3e1e83696" providerId="LiveId" clId="{AA643E6C-BAC5-457B-A516-25B37F7C0D3D}" dt="2023-01-08T12:41:01.564" v="3037"/>
        <pc:sldMkLst>
          <pc:docMk/>
          <pc:sldMk cId="706231973" sldId="281"/>
        </pc:sldMkLst>
        <pc:picChg chg="mod">
          <ac:chgData name="Sven Van de Velde" userId="00b08bc3e1e83696" providerId="LiveId" clId="{AA643E6C-BAC5-457B-A516-25B37F7C0D3D}" dt="2023-01-08T12:41:01.564" v="3037"/>
          <ac:picMkLst>
            <pc:docMk/>
            <pc:sldMk cId="706231973" sldId="281"/>
            <ac:picMk id="5" creationId="{B75D72B6-2FEA-315D-4D53-172639F2F165}"/>
          </ac:picMkLst>
        </pc:picChg>
      </pc:sldChg>
      <pc:sldChg chg="modSp modTransition">
        <pc:chgData name="Sven Van de Velde" userId="00b08bc3e1e83696" providerId="LiveId" clId="{AA643E6C-BAC5-457B-A516-25B37F7C0D3D}" dt="2023-01-08T13:02:33.549" v="4115"/>
        <pc:sldMkLst>
          <pc:docMk/>
          <pc:sldMk cId="1160777227" sldId="282"/>
        </pc:sldMkLst>
        <pc:picChg chg="mod">
          <ac:chgData name="Sven Van de Velde" userId="00b08bc3e1e83696" providerId="LiveId" clId="{AA643E6C-BAC5-457B-A516-25B37F7C0D3D}" dt="2023-01-08T13:02:33.549" v="4115"/>
          <ac:picMkLst>
            <pc:docMk/>
            <pc:sldMk cId="1160777227" sldId="282"/>
            <ac:picMk id="7172" creationId="{5EF45258-B6DE-125E-90C7-3906D3152C5F}"/>
          </ac:picMkLst>
        </pc:picChg>
      </pc:sldChg>
      <pc:sldChg chg="addSp modSp mod modTransition">
        <pc:chgData name="Sven Van de Velde" userId="00b08bc3e1e83696" providerId="LiveId" clId="{AA643E6C-BAC5-457B-A516-25B37F7C0D3D}" dt="2023-01-08T12:55:38.578" v="4075" actId="108"/>
        <pc:sldMkLst>
          <pc:docMk/>
          <pc:sldMk cId="509951033" sldId="283"/>
        </pc:sldMkLst>
        <pc:spChg chg="add mod">
          <ac:chgData name="Sven Van de Velde" userId="00b08bc3e1e83696" providerId="LiveId" clId="{AA643E6C-BAC5-457B-A516-25B37F7C0D3D}" dt="2023-01-08T12:55:38.578" v="4075" actId="108"/>
          <ac:spMkLst>
            <pc:docMk/>
            <pc:sldMk cId="509951033" sldId="283"/>
            <ac:spMk id="2" creationId="{93003911-DE1B-7247-A48F-74396255A719}"/>
          </ac:spMkLst>
        </pc:spChg>
      </pc:sldChg>
      <pc:sldChg chg="modSp mod modTransition modAnim">
        <pc:chgData name="Sven Van de Velde" userId="00b08bc3e1e83696" providerId="LiveId" clId="{AA643E6C-BAC5-457B-A516-25B37F7C0D3D}" dt="2023-01-08T12:58:53.153" v="4101"/>
        <pc:sldMkLst>
          <pc:docMk/>
          <pc:sldMk cId="4115937286" sldId="284"/>
        </pc:sldMkLst>
        <pc:spChg chg="mod">
          <ac:chgData name="Sven Van de Velde" userId="00b08bc3e1e83696" providerId="LiveId" clId="{AA643E6C-BAC5-457B-A516-25B37F7C0D3D}" dt="2023-01-08T12:48:39.724" v="3454" actId="1076"/>
          <ac:spMkLst>
            <pc:docMk/>
            <pc:sldMk cId="4115937286" sldId="284"/>
            <ac:spMk id="6" creationId="{2221B80E-75B6-9F72-8024-D3AFDC345BE5}"/>
          </ac:spMkLst>
        </pc:spChg>
      </pc:sldChg>
      <pc:sldChg chg="modTransition">
        <pc:chgData name="Sven Van de Velde" userId="00b08bc3e1e83696" providerId="LiveId" clId="{AA643E6C-BAC5-457B-A516-25B37F7C0D3D}" dt="2023-01-08T11:02:33.523" v="18"/>
        <pc:sldMkLst>
          <pc:docMk/>
          <pc:sldMk cId="1509057750" sldId="285"/>
        </pc:sldMkLst>
      </pc:sldChg>
      <pc:sldChg chg="modSp mod modTransition">
        <pc:chgData name="Sven Van de Velde" userId="00b08bc3e1e83696" providerId="LiveId" clId="{AA643E6C-BAC5-457B-A516-25B37F7C0D3D}" dt="2023-01-08T12:55:43.303" v="4076" actId="108"/>
        <pc:sldMkLst>
          <pc:docMk/>
          <pc:sldMk cId="3301967808" sldId="286"/>
        </pc:sldMkLst>
        <pc:spChg chg="mod">
          <ac:chgData name="Sven Van de Velde" userId="00b08bc3e1e83696" providerId="LiveId" clId="{AA643E6C-BAC5-457B-A516-25B37F7C0D3D}" dt="2023-01-08T12:55:43.303" v="4076" actId="108"/>
          <ac:spMkLst>
            <pc:docMk/>
            <pc:sldMk cId="3301967808" sldId="286"/>
            <ac:spMk id="7" creationId="{EF4A10AB-7FE4-AAF4-999A-1DC106980414}"/>
          </ac:spMkLst>
        </pc:spChg>
      </pc:sldChg>
      <pc:sldChg chg="addSp delSp modSp modTransition">
        <pc:chgData name="Sven Van de Velde" userId="00b08bc3e1e83696" providerId="LiveId" clId="{AA643E6C-BAC5-457B-A516-25B37F7C0D3D}" dt="2023-01-08T12:53:24.597" v="4066"/>
        <pc:sldMkLst>
          <pc:docMk/>
          <pc:sldMk cId="1531124762" sldId="287"/>
        </pc:sldMkLst>
        <pc:cxnChg chg="add del mod">
          <ac:chgData name="Sven Van de Velde" userId="00b08bc3e1e83696" providerId="LiveId" clId="{AA643E6C-BAC5-457B-A516-25B37F7C0D3D}" dt="2023-01-08T12:53:24.597" v="4066"/>
          <ac:cxnSpMkLst>
            <pc:docMk/>
            <pc:sldMk cId="1531124762" sldId="287"/>
            <ac:cxnSpMk id="2" creationId="{B8BCDF02-BF9A-D23A-427C-BD17E7447296}"/>
          </ac:cxnSpMkLst>
        </pc:cxnChg>
      </pc:sldChg>
      <pc:sldChg chg="modTransition modAnim">
        <pc:chgData name="Sven Van de Velde" userId="00b08bc3e1e83696" providerId="LiveId" clId="{AA643E6C-BAC5-457B-A516-25B37F7C0D3D}" dt="2023-01-08T12:59:24.697" v="4103"/>
        <pc:sldMkLst>
          <pc:docMk/>
          <pc:sldMk cId="3709024791" sldId="288"/>
        </pc:sldMkLst>
      </pc:sldChg>
      <pc:sldChg chg="modTransition modAnim">
        <pc:chgData name="Sven Van de Velde" userId="00b08bc3e1e83696" providerId="LiveId" clId="{AA643E6C-BAC5-457B-A516-25B37F7C0D3D}" dt="2023-01-08T13:00:05.104" v="4109"/>
        <pc:sldMkLst>
          <pc:docMk/>
          <pc:sldMk cId="4042405791" sldId="289"/>
        </pc:sldMkLst>
      </pc:sldChg>
      <pc:sldChg chg="modSp mod modTransition modAnim">
        <pc:chgData name="Sven Van de Velde" userId="00b08bc3e1e83696" providerId="LiveId" clId="{AA643E6C-BAC5-457B-A516-25B37F7C0D3D}" dt="2023-01-08T13:00:22.215" v="4111"/>
        <pc:sldMkLst>
          <pc:docMk/>
          <pc:sldMk cId="2892713763" sldId="290"/>
        </pc:sldMkLst>
        <pc:spChg chg="mod">
          <ac:chgData name="Sven Van de Velde" userId="00b08bc3e1e83696" providerId="LiveId" clId="{AA643E6C-BAC5-457B-A516-25B37F7C0D3D}" dt="2023-01-08T12:56:13.558" v="4079" actId="14100"/>
          <ac:spMkLst>
            <pc:docMk/>
            <pc:sldMk cId="2892713763" sldId="290"/>
            <ac:spMk id="5" creationId="{AE2439F7-CE05-2847-23FC-A32DAC8F5543}"/>
          </ac:spMkLst>
        </pc:spChg>
      </pc:sldChg>
      <pc:sldChg chg="modSp mod modTransition modAnim">
        <pc:chgData name="Sven Van de Velde" userId="00b08bc3e1e83696" providerId="LiveId" clId="{AA643E6C-BAC5-457B-A516-25B37F7C0D3D}" dt="2023-01-08T13:00:15.840" v="4110"/>
        <pc:sldMkLst>
          <pc:docMk/>
          <pc:sldMk cId="3761309137" sldId="291"/>
        </pc:sldMkLst>
        <pc:spChg chg="mod">
          <ac:chgData name="Sven Van de Velde" userId="00b08bc3e1e83696" providerId="LiveId" clId="{AA643E6C-BAC5-457B-A516-25B37F7C0D3D}" dt="2023-01-08T12:56:36.008" v="4084" actId="1076"/>
          <ac:spMkLst>
            <pc:docMk/>
            <pc:sldMk cId="3761309137" sldId="291"/>
            <ac:spMk id="5" creationId="{3233A6B2-0928-263E-57D6-2ECF38E070BE}"/>
          </ac:spMkLst>
        </pc:spChg>
        <pc:picChg chg="mod">
          <ac:chgData name="Sven Van de Velde" userId="00b08bc3e1e83696" providerId="LiveId" clId="{AA643E6C-BAC5-457B-A516-25B37F7C0D3D}" dt="2023-01-08T12:56:27.692" v="4081" actId="108"/>
          <ac:picMkLst>
            <pc:docMk/>
            <pc:sldMk cId="3761309137" sldId="291"/>
            <ac:picMk id="7" creationId="{480460E2-C4EA-D510-8B0F-4DD0FCDE8102}"/>
          </ac:picMkLst>
        </pc:picChg>
      </pc:sldChg>
      <pc:sldChg chg="modTransition">
        <pc:chgData name="Sven Van de Velde" userId="00b08bc3e1e83696" providerId="LiveId" clId="{AA643E6C-BAC5-457B-A516-25B37F7C0D3D}" dt="2023-01-08T11:02:33.523" v="18"/>
        <pc:sldMkLst>
          <pc:docMk/>
          <pc:sldMk cId="2694642445" sldId="292"/>
        </pc:sldMkLst>
      </pc:sldChg>
      <pc:sldChg chg="modTransition">
        <pc:chgData name="Sven Van de Velde" userId="00b08bc3e1e83696" providerId="LiveId" clId="{AA643E6C-BAC5-457B-A516-25B37F7C0D3D}" dt="2023-01-08T11:02:33.523" v="18"/>
        <pc:sldMkLst>
          <pc:docMk/>
          <pc:sldMk cId="2725842886" sldId="293"/>
        </pc:sldMkLst>
      </pc:sldChg>
      <pc:sldChg chg="modTransition">
        <pc:chgData name="Sven Van de Velde" userId="00b08bc3e1e83696" providerId="LiveId" clId="{AA643E6C-BAC5-457B-A516-25B37F7C0D3D}" dt="2023-01-08T11:02:33.523" v="18"/>
        <pc:sldMkLst>
          <pc:docMk/>
          <pc:sldMk cId="2190130193" sldId="295"/>
        </pc:sldMkLst>
      </pc:sldChg>
      <pc:sldChg chg="modTransition">
        <pc:chgData name="Sven Van de Velde" userId="00b08bc3e1e83696" providerId="LiveId" clId="{AA643E6C-BAC5-457B-A516-25B37F7C0D3D}" dt="2023-01-08T11:02:33.523" v="18"/>
        <pc:sldMkLst>
          <pc:docMk/>
          <pc:sldMk cId="3114016152" sldId="296"/>
        </pc:sldMkLst>
      </pc:sldChg>
      <pc:sldChg chg="modTransition">
        <pc:chgData name="Sven Van de Velde" userId="00b08bc3e1e83696" providerId="LiveId" clId="{AA643E6C-BAC5-457B-A516-25B37F7C0D3D}" dt="2023-01-08T11:02:33.523" v="18"/>
        <pc:sldMkLst>
          <pc:docMk/>
          <pc:sldMk cId="344146925" sldId="297"/>
        </pc:sldMkLst>
      </pc:sldChg>
      <pc:sldChg chg="modTransition">
        <pc:chgData name="Sven Van de Velde" userId="00b08bc3e1e83696" providerId="LiveId" clId="{AA643E6C-BAC5-457B-A516-25B37F7C0D3D}" dt="2023-01-08T11:02:33.523" v="18"/>
        <pc:sldMkLst>
          <pc:docMk/>
          <pc:sldMk cId="2293759913" sldId="298"/>
        </pc:sldMkLst>
      </pc:sldChg>
      <pc:sldChg chg="modTransition">
        <pc:chgData name="Sven Van de Velde" userId="00b08bc3e1e83696" providerId="LiveId" clId="{AA643E6C-BAC5-457B-A516-25B37F7C0D3D}" dt="2023-01-08T11:02:33.523" v="18"/>
        <pc:sldMkLst>
          <pc:docMk/>
          <pc:sldMk cId="692600513" sldId="299"/>
        </pc:sldMkLst>
      </pc:sldChg>
      <pc:sldChg chg="modTransition">
        <pc:chgData name="Sven Van de Velde" userId="00b08bc3e1e83696" providerId="LiveId" clId="{AA643E6C-BAC5-457B-A516-25B37F7C0D3D}" dt="2023-01-08T11:02:33.523" v="18"/>
        <pc:sldMkLst>
          <pc:docMk/>
          <pc:sldMk cId="3709458644" sldId="300"/>
        </pc:sldMkLst>
      </pc:sldChg>
      <pc:sldChg chg="modTransition">
        <pc:chgData name="Sven Van de Velde" userId="00b08bc3e1e83696" providerId="LiveId" clId="{AA643E6C-BAC5-457B-A516-25B37F7C0D3D}" dt="2023-01-08T11:02:33.523" v="18"/>
        <pc:sldMkLst>
          <pc:docMk/>
          <pc:sldMk cId="1050623229" sldId="301"/>
        </pc:sldMkLst>
      </pc:sldChg>
      <pc:sldChg chg="modTransition">
        <pc:chgData name="Sven Van de Velde" userId="00b08bc3e1e83696" providerId="LiveId" clId="{AA643E6C-BAC5-457B-A516-25B37F7C0D3D}" dt="2023-01-08T11:02:33.523" v="18"/>
        <pc:sldMkLst>
          <pc:docMk/>
          <pc:sldMk cId="4224974423" sldId="302"/>
        </pc:sldMkLst>
      </pc:sldChg>
      <pc:sldChg chg="modTransition">
        <pc:chgData name="Sven Van de Velde" userId="00b08bc3e1e83696" providerId="LiveId" clId="{AA643E6C-BAC5-457B-A516-25B37F7C0D3D}" dt="2023-01-08T11:02:33.523" v="18"/>
        <pc:sldMkLst>
          <pc:docMk/>
          <pc:sldMk cId="1577221242" sldId="303"/>
        </pc:sldMkLst>
      </pc:sldChg>
      <pc:sldChg chg="modTransition">
        <pc:chgData name="Sven Van de Velde" userId="00b08bc3e1e83696" providerId="LiveId" clId="{AA643E6C-BAC5-457B-A516-25B37F7C0D3D}" dt="2023-01-08T11:02:33.523" v="18"/>
        <pc:sldMkLst>
          <pc:docMk/>
          <pc:sldMk cId="937863487" sldId="304"/>
        </pc:sldMkLst>
      </pc:sldChg>
      <pc:sldChg chg="modTransition">
        <pc:chgData name="Sven Van de Velde" userId="00b08bc3e1e83696" providerId="LiveId" clId="{AA643E6C-BAC5-457B-A516-25B37F7C0D3D}" dt="2023-01-08T11:02:33.523" v="18"/>
        <pc:sldMkLst>
          <pc:docMk/>
          <pc:sldMk cId="2833957374" sldId="305"/>
        </pc:sldMkLst>
      </pc:sldChg>
      <pc:sldChg chg="modTransition">
        <pc:chgData name="Sven Van de Velde" userId="00b08bc3e1e83696" providerId="LiveId" clId="{AA643E6C-BAC5-457B-A516-25B37F7C0D3D}" dt="2023-01-08T11:02:33.523" v="18"/>
        <pc:sldMkLst>
          <pc:docMk/>
          <pc:sldMk cId="3197425873" sldId="306"/>
        </pc:sldMkLst>
      </pc:sldChg>
      <pc:sldChg chg="modSp mod modTransition modAnim">
        <pc:chgData name="Sven Van de Velde" userId="00b08bc3e1e83696" providerId="LiveId" clId="{AA643E6C-BAC5-457B-A516-25B37F7C0D3D}" dt="2023-01-08T13:00:32.564" v="4113"/>
        <pc:sldMkLst>
          <pc:docMk/>
          <pc:sldMk cId="3758071391" sldId="307"/>
        </pc:sldMkLst>
        <pc:spChg chg="mod">
          <ac:chgData name="Sven Van de Velde" userId="00b08bc3e1e83696" providerId="LiveId" clId="{AA643E6C-BAC5-457B-A516-25B37F7C0D3D}" dt="2023-01-08T12:57:27.010" v="4097" actId="20577"/>
          <ac:spMkLst>
            <pc:docMk/>
            <pc:sldMk cId="3758071391" sldId="307"/>
            <ac:spMk id="7" creationId="{7FDB5E4A-58EA-CF5F-9D3E-9680F6E36EBB}"/>
          </ac:spMkLst>
        </pc:spChg>
        <pc:picChg chg="mod">
          <ac:chgData name="Sven Van de Velde" userId="00b08bc3e1e83696" providerId="LiveId" clId="{AA643E6C-BAC5-457B-A516-25B37F7C0D3D}" dt="2023-01-08T12:57:42.116" v="4098"/>
          <ac:picMkLst>
            <pc:docMk/>
            <pc:sldMk cId="3758071391" sldId="307"/>
            <ac:picMk id="5" creationId="{B095C359-AAEE-A6F0-27AC-4E5A6F14ECAF}"/>
          </ac:picMkLst>
        </pc:picChg>
      </pc:sldChg>
      <pc:sldChg chg="modSp mod modTransition modAnim">
        <pc:chgData name="Sven Van de Velde" userId="00b08bc3e1e83696" providerId="LiveId" clId="{AA643E6C-BAC5-457B-A516-25B37F7C0D3D}" dt="2023-01-08T11:02:33.523" v="18"/>
        <pc:sldMkLst>
          <pc:docMk/>
          <pc:sldMk cId="228293620" sldId="308"/>
        </pc:sldMkLst>
        <pc:picChg chg="mod">
          <ac:chgData name="Sven Van de Velde" userId="00b08bc3e1e83696" providerId="LiveId" clId="{AA643E6C-BAC5-457B-A516-25B37F7C0D3D}" dt="2023-01-08T11:01:50.278" v="13" actId="14100"/>
          <ac:picMkLst>
            <pc:docMk/>
            <pc:sldMk cId="228293620" sldId="308"/>
            <ac:picMk id="6" creationId="{4E139E19-CE39-279E-800A-220F8896FC8E}"/>
          </ac:picMkLst>
        </pc:picChg>
      </pc:sldChg>
      <pc:sldChg chg="modTransition">
        <pc:chgData name="Sven Van de Velde" userId="00b08bc3e1e83696" providerId="LiveId" clId="{AA643E6C-BAC5-457B-A516-25B37F7C0D3D}" dt="2023-01-08T11:02:33.523" v="18"/>
        <pc:sldMkLst>
          <pc:docMk/>
          <pc:sldMk cId="2224678083" sldId="309"/>
        </pc:sldMkLst>
      </pc:sldChg>
      <pc:sldChg chg="addSp delSp modSp new mod modTransition modClrScheme delAnim modAnim chgLayout">
        <pc:chgData name="Sven Van de Velde" userId="00b08bc3e1e83696" providerId="LiveId" clId="{AA643E6C-BAC5-457B-A516-25B37F7C0D3D}" dt="2023-01-08T12:15:04.807" v="1532" actId="14100"/>
        <pc:sldMkLst>
          <pc:docMk/>
          <pc:sldMk cId="94200632" sldId="310"/>
        </pc:sldMkLst>
        <pc:spChg chg="del">
          <ac:chgData name="Sven Van de Velde" userId="00b08bc3e1e83696" providerId="LiveId" clId="{AA643E6C-BAC5-457B-A516-25B37F7C0D3D}" dt="2023-01-08T11:16:24.190" v="43" actId="700"/>
          <ac:spMkLst>
            <pc:docMk/>
            <pc:sldMk cId="94200632" sldId="310"/>
            <ac:spMk id="2" creationId="{F1D8E56B-766E-5C4C-3B31-01090303FD96}"/>
          </ac:spMkLst>
        </pc:spChg>
        <pc:spChg chg="add mod ord">
          <ac:chgData name="Sven Van de Velde" userId="00b08bc3e1e83696" providerId="LiveId" clId="{AA643E6C-BAC5-457B-A516-25B37F7C0D3D}" dt="2023-01-08T12:01:48.383" v="1476" actId="1076"/>
          <ac:spMkLst>
            <pc:docMk/>
            <pc:sldMk cId="94200632" sldId="310"/>
            <ac:spMk id="3" creationId="{7DF34F17-A107-C51E-8F72-5A6D5A0014CF}"/>
          </ac:spMkLst>
        </pc:spChg>
        <pc:spChg chg="add mod">
          <ac:chgData name="Sven Van de Velde" userId="00b08bc3e1e83696" providerId="LiveId" clId="{AA643E6C-BAC5-457B-A516-25B37F7C0D3D}" dt="2023-01-08T11:34:51.640" v="651" actId="1076"/>
          <ac:spMkLst>
            <pc:docMk/>
            <pc:sldMk cId="94200632" sldId="310"/>
            <ac:spMk id="5" creationId="{632593AE-FD4E-E4F8-91B3-A0F1B86FB769}"/>
          </ac:spMkLst>
        </pc:spChg>
        <pc:spChg chg="add mod">
          <ac:chgData name="Sven Van de Velde" userId="00b08bc3e1e83696" providerId="LiveId" clId="{AA643E6C-BAC5-457B-A516-25B37F7C0D3D}" dt="2023-01-08T11:56:01.457" v="1419" actId="14100"/>
          <ac:spMkLst>
            <pc:docMk/>
            <pc:sldMk cId="94200632" sldId="310"/>
            <ac:spMk id="7" creationId="{8F5336C8-CFF3-C4EC-DAFC-3D983BFAE800}"/>
          </ac:spMkLst>
        </pc:spChg>
        <pc:spChg chg="add mod">
          <ac:chgData name="Sven Van de Velde" userId="00b08bc3e1e83696" providerId="LiveId" clId="{AA643E6C-BAC5-457B-A516-25B37F7C0D3D}" dt="2023-01-08T11:55:53.780" v="1418" actId="14100"/>
          <ac:spMkLst>
            <pc:docMk/>
            <pc:sldMk cId="94200632" sldId="310"/>
            <ac:spMk id="9" creationId="{1EB350ED-5ACF-B411-21EF-334E5EF37F48}"/>
          </ac:spMkLst>
        </pc:spChg>
        <pc:spChg chg="add mod">
          <ac:chgData name="Sven Van de Velde" userId="00b08bc3e1e83696" providerId="LiveId" clId="{AA643E6C-BAC5-457B-A516-25B37F7C0D3D}" dt="2023-01-08T11:55:53.780" v="1418" actId="14100"/>
          <ac:spMkLst>
            <pc:docMk/>
            <pc:sldMk cId="94200632" sldId="310"/>
            <ac:spMk id="11" creationId="{11262E1C-3B7E-89E3-3193-9F5AC845DB17}"/>
          </ac:spMkLst>
        </pc:spChg>
        <pc:spChg chg="add mod">
          <ac:chgData name="Sven Van de Velde" userId="00b08bc3e1e83696" providerId="LiveId" clId="{AA643E6C-BAC5-457B-A516-25B37F7C0D3D}" dt="2023-01-08T11:31:54.240" v="347" actId="20577"/>
          <ac:spMkLst>
            <pc:docMk/>
            <pc:sldMk cId="94200632" sldId="310"/>
            <ac:spMk id="12" creationId="{5A17D208-C3FD-CC2C-3816-040D601A3E8A}"/>
          </ac:spMkLst>
        </pc:spChg>
        <pc:spChg chg="add del mod">
          <ac:chgData name="Sven Van de Velde" userId="00b08bc3e1e83696" providerId="LiveId" clId="{AA643E6C-BAC5-457B-A516-25B37F7C0D3D}" dt="2023-01-08T11:32:10.486" v="355" actId="478"/>
          <ac:spMkLst>
            <pc:docMk/>
            <pc:sldMk cId="94200632" sldId="310"/>
            <ac:spMk id="13" creationId="{FA520D82-09C1-2442-968E-1FD31338A52D}"/>
          </ac:spMkLst>
        </pc:spChg>
        <pc:spChg chg="add mod">
          <ac:chgData name="Sven Van de Velde" userId="00b08bc3e1e83696" providerId="LiveId" clId="{AA643E6C-BAC5-457B-A516-25B37F7C0D3D}" dt="2023-01-08T12:15:04.807" v="1532" actId="14100"/>
          <ac:spMkLst>
            <pc:docMk/>
            <pc:sldMk cId="94200632" sldId="310"/>
            <ac:spMk id="14" creationId="{C21145AF-BAD5-8FFA-195B-21942C989E13}"/>
          </ac:spMkLst>
        </pc:spChg>
        <pc:picChg chg="add mod">
          <ac:chgData name="Sven Van de Velde" userId="00b08bc3e1e83696" providerId="LiveId" clId="{AA643E6C-BAC5-457B-A516-25B37F7C0D3D}" dt="2023-01-08T12:01:10.899" v="1469" actId="1076"/>
          <ac:picMkLst>
            <pc:docMk/>
            <pc:sldMk cId="94200632" sldId="310"/>
            <ac:picMk id="4" creationId="{F043E494-FA99-6030-1026-DC31826CDFAA}"/>
          </ac:picMkLst>
        </pc:picChg>
        <pc:picChg chg="add del">
          <ac:chgData name="Sven Van de Velde" userId="00b08bc3e1e83696" providerId="LiveId" clId="{AA643E6C-BAC5-457B-A516-25B37F7C0D3D}" dt="2023-01-08T11:16:30.612" v="45" actId="478"/>
          <ac:picMkLst>
            <pc:docMk/>
            <pc:sldMk cId="94200632" sldId="310"/>
            <ac:picMk id="1026" creationId="{6D819793-7D8A-BE5B-6E96-8DB48651876C}"/>
          </ac:picMkLst>
        </pc:picChg>
        <pc:picChg chg="add mod">
          <ac:chgData name="Sven Van de Velde" userId="00b08bc3e1e83696" providerId="LiveId" clId="{AA643E6C-BAC5-457B-A516-25B37F7C0D3D}" dt="2023-01-08T11:56:23.182" v="1423"/>
          <ac:picMkLst>
            <pc:docMk/>
            <pc:sldMk cId="94200632" sldId="310"/>
            <ac:picMk id="1028" creationId="{7BFD64A9-558E-0AF0-164D-8753F7F5C649}"/>
          </ac:picMkLst>
        </pc:picChg>
        <pc:picChg chg="add mod">
          <ac:chgData name="Sven Van de Velde" userId="00b08bc3e1e83696" providerId="LiveId" clId="{AA643E6C-BAC5-457B-A516-25B37F7C0D3D}" dt="2023-01-08T11:56:15.670" v="1422"/>
          <ac:picMkLst>
            <pc:docMk/>
            <pc:sldMk cId="94200632" sldId="310"/>
            <ac:picMk id="1030" creationId="{42D3D30F-EF60-5B52-1B7A-EBF47FC19242}"/>
          </ac:picMkLst>
        </pc:picChg>
        <pc:picChg chg="add mod">
          <ac:chgData name="Sven Van de Velde" userId="00b08bc3e1e83696" providerId="LiveId" clId="{AA643E6C-BAC5-457B-A516-25B37F7C0D3D}" dt="2023-01-08T11:56:11.322" v="1421"/>
          <ac:picMkLst>
            <pc:docMk/>
            <pc:sldMk cId="94200632" sldId="310"/>
            <ac:picMk id="1032" creationId="{BB649457-D836-5D06-E623-0B37AB49404C}"/>
          </ac:picMkLst>
        </pc:picChg>
        <pc:picChg chg="add mod">
          <ac:chgData name="Sven Van de Velde" userId="00b08bc3e1e83696" providerId="LiveId" clId="{AA643E6C-BAC5-457B-A516-25B37F7C0D3D}" dt="2023-01-08T11:56:11.322" v="1421"/>
          <ac:picMkLst>
            <pc:docMk/>
            <pc:sldMk cId="94200632" sldId="310"/>
            <ac:picMk id="1034" creationId="{F3F65EC6-3EAD-AA89-4435-B54778E5BBE0}"/>
          </ac:picMkLst>
        </pc:picChg>
        <pc:picChg chg="add mod">
          <ac:chgData name="Sven Van de Velde" userId="00b08bc3e1e83696" providerId="LiveId" clId="{AA643E6C-BAC5-457B-A516-25B37F7C0D3D}" dt="2023-01-08T11:56:11.322" v="1421"/>
          <ac:picMkLst>
            <pc:docMk/>
            <pc:sldMk cId="94200632" sldId="310"/>
            <ac:picMk id="1036" creationId="{067946BB-9EA2-C1B3-023A-F972A1C4C30D}"/>
          </ac:picMkLst>
        </pc:picChg>
        <pc:picChg chg="add mod">
          <ac:chgData name="Sven Van de Velde" userId="00b08bc3e1e83696" providerId="LiveId" clId="{AA643E6C-BAC5-457B-A516-25B37F7C0D3D}" dt="2023-01-08T12:01:39.368" v="1474" actId="1076"/>
          <ac:picMkLst>
            <pc:docMk/>
            <pc:sldMk cId="94200632" sldId="310"/>
            <ac:picMk id="1038" creationId="{34895B23-1F40-5F70-95D7-3D178438C19D}"/>
          </ac:picMkLst>
        </pc:picChg>
      </pc:sldChg>
      <pc:sldChg chg="del">
        <pc:chgData name="Sven Van de Velde" userId="00b08bc3e1e83696" providerId="LiveId" clId="{AA643E6C-BAC5-457B-A516-25B37F7C0D3D}" dt="2023-01-08T11:02:26.522" v="16" actId="47"/>
        <pc:sldMkLst>
          <pc:docMk/>
          <pc:sldMk cId="2184304126" sldId="310"/>
        </pc:sldMkLst>
      </pc:sldChg>
      <pc:sldChg chg="addSp delSp modSp add mod modTransition delAnim modAnim">
        <pc:chgData name="Sven Van de Velde" userId="00b08bc3e1e83696" providerId="LiveId" clId="{AA643E6C-BAC5-457B-A516-25B37F7C0D3D}" dt="2023-01-08T12:31:14.200" v="2966"/>
        <pc:sldMkLst>
          <pc:docMk/>
          <pc:sldMk cId="2967097043" sldId="311"/>
        </pc:sldMkLst>
        <pc:spChg chg="del">
          <ac:chgData name="Sven Van de Velde" userId="00b08bc3e1e83696" providerId="LiveId" clId="{AA643E6C-BAC5-457B-A516-25B37F7C0D3D}" dt="2023-01-08T12:29:10.450" v="2930" actId="478"/>
          <ac:spMkLst>
            <pc:docMk/>
            <pc:sldMk cId="2967097043" sldId="311"/>
            <ac:spMk id="2" creationId="{815BA04A-BBEF-13B4-AB95-84D15BA224F9}"/>
          </ac:spMkLst>
        </pc:spChg>
        <pc:spChg chg="del">
          <ac:chgData name="Sven Van de Velde" userId="00b08bc3e1e83696" providerId="LiveId" clId="{AA643E6C-BAC5-457B-A516-25B37F7C0D3D}" dt="2023-01-08T12:29:10.450" v="2930" actId="478"/>
          <ac:spMkLst>
            <pc:docMk/>
            <pc:sldMk cId="2967097043" sldId="311"/>
            <ac:spMk id="3" creationId="{C2AD4BC1-78C3-1C31-36BD-B8D765C89207}"/>
          </ac:spMkLst>
        </pc:spChg>
        <pc:spChg chg="del">
          <ac:chgData name="Sven Van de Velde" userId="00b08bc3e1e83696" providerId="LiveId" clId="{AA643E6C-BAC5-457B-A516-25B37F7C0D3D}" dt="2023-01-08T12:29:10.450" v="2930" actId="478"/>
          <ac:spMkLst>
            <pc:docMk/>
            <pc:sldMk cId="2967097043" sldId="311"/>
            <ac:spMk id="4" creationId="{3122F490-C2BC-5373-088D-B14E838C8603}"/>
          </ac:spMkLst>
        </pc:spChg>
        <pc:spChg chg="add mod">
          <ac:chgData name="Sven Van de Velde" userId="00b08bc3e1e83696" providerId="LiveId" clId="{AA643E6C-BAC5-457B-A516-25B37F7C0D3D}" dt="2023-01-08T12:30:28.727" v="2958" actId="12788"/>
          <ac:spMkLst>
            <pc:docMk/>
            <pc:sldMk cId="2967097043" sldId="311"/>
            <ac:spMk id="6" creationId="{F448E98B-C0CC-7618-30AF-5A5570DF1D81}"/>
          </ac:spMkLst>
        </pc:spChg>
        <pc:picChg chg="add mod">
          <ac:chgData name="Sven Van de Velde" userId="00b08bc3e1e83696" providerId="LiveId" clId="{AA643E6C-BAC5-457B-A516-25B37F7C0D3D}" dt="2023-01-08T12:30:48.269" v="2962" actId="108"/>
          <ac:picMkLst>
            <pc:docMk/>
            <pc:sldMk cId="2967097043" sldId="311"/>
            <ac:picMk id="5" creationId="{C30691FD-BCD8-FD4F-1CAE-573B1B09566D}"/>
          </ac:picMkLst>
        </pc:picChg>
        <pc:picChg chg="del">
          <ac:chgData name="Sven Van de Velde" userId="00b08bc3e1e83696" providerId="LiveId" clId="{AA643E6C-BAC5-457B-A516-25B37F7C0D3D}" dt="2023-01-08T12:29:13.269" v="2931" actId="478"/>
          <ac:picMkLst>
            <pc:docMk/>
            <pc:sldMk cId="2967097043" sldId="311"/>
            <ac:picMk id="3074" creationId="{9D281390-EFEE-95DA-F167-3DD16078D571}"/>
          </ac:picMkLst>
        </pc:picChg>
      </pc:sldChg>
      <pc:sldChg chg="addSp delSp modSp add mod modAnim">
        <pc:chgData name="Sven Van de Velde" userId="00b08bc3e1e83696" providerId="LiveId" clId="{AA643E6C-BAC5-457B-A516-25B37F7C0D3D}" dt="2023-01-08T12:58:30.551" v="4099"/>
        <pc:sldMkLst>
          <pc:docMk/>
          <pc:sldMk cId="2441545357" sldId="312"/>
        </pc:sldMkLst>
        <pc:spChg chg="add mod">
          <ac:chgData name="Sven Van de Velde" userId="00b08bc3e1e83696" providerId="LiveId" clId="{AA643E6C-BAC5-457B-A516-25B37F7C0D3D}" dt="2023-01-08T12:45:07.244" v="3435" actId="1076"/>
          <ac:spMkLst>
            <pc:docMk/>
            <pc:sldMk cId="2441545357" sldId="312"/>
            <ac:spMk id="3" creationId="{9350DC21-41A6-E880-7E56-18A2533647E6}"/>
          </ac:spMkLst>
        </pc:spChg>
        <pc:spChg chg="del">
          <ac:chgData name="Sven Van de Velde" userId="00b08bc3e1e83696" providerId="LiveId" clId="{AA643E6C-BAC5-457B-A516-25B37F7C0D3D}" dt="2023-01-08T12:38:19.444" v="3025" actId="478"/>
          <ac:spMkLst>
            <pc:docMk/>
            <pc:sldMk cId="2441545357" sldId="312"/>
            <ac:spMk id="4" creationId="{CFC0E3B0-E028-C0F6-CC26-98CAE08943EE}"/>
          </ac:spMkLst>
        </pc:spChg>
        <pc:spChg chg="mod">
          <ac:chgData name="Sven Van de Velde" userId="00b08bc3e1e83696" providerId="LiveId" clId="{AA643E6C-BAC5-457B-A516-25B37F7C0D3D}" dt="2023-01-08T12:53:12.731" v="4063" actId="108"/>
          <ac:spMkLst>
            <pc:docMk/>
            <pc:sldMk cId="2441545357" sldId="312"/>
            <ac:spMk id="5" creationId="{EBFAC010-2EEE-5525-54E3-782BAC6B58A5}"/>
          </ac:spMkLst>
        </pc:spChg>
        <pc:picChg chg="add mod">
          <ac:chgData name="Sven Van de Velde" userId="00b08bc3e1e83696" providerId="LiveId" clId="{AA643E6C-BAC5-457B-A516-25B37F7C0D3D}" dt="2023-01-08T12:47:42.978" v="3449"/>
          <ac:picMkLst>
            <pc:docMk/>
            <pc:sldMk cId="2441545357" sldId="312"/>
            <ac:picMk id="10" creationId="{D9147400-3831-BB20-CB30-1913C5F63B93}"/>
          </ac:picMkLst>
        </pc:picChg>
        <pc:picChg chg="add mod">
          <ac:chgData name="Sven Van de Velde" userId="00b08bc3e1e83696" providerId="LiveId" clId="{AA643E6C-BAC5-457B-A516-25B37F7C0D3D}" dt="2023-01-08T12:39:30.889" v="3034" actId="108"/>
          <ac:picMkLst>
            <pc:docMk/>
            <pc:sldMk cId="2441545357" sldId="312"/>
            <ac:picMk id="4098" creationId="{52BFFD68-200A-A34D-C94A-16B84B4CC05A}"/>
          </ac:picMkLst>
        </pc:picChg>
        <pc:picChg chg="mod">
          <ac:chgData name="Sven Van de Velde" userId="00b08bc3e1e83696" providerId="LiveId" clId="{AA643E6C-BAC5-457B-A516-25B37F7C0D3D}" dt="2023-01-08T12:40:44.316" v="3035"/>
          <ac:picMkLst>
            <pc:docMk/>
            <pc:sldMk cId="2441545357" sldId="312"/>
            <ac:picMk id="8194" creationId="{3DBF06BE-F47C-4357-90F7-82A0913C9343}"/>
          </ac:picMkLst>
        </pc:picChg>
        <pc:picChg chg="del mod">
          <ac:chgData name="Sven Van de Velde" userId="00b08bc3e1e83696" providerId="LiveId" clId="{AA643E6C-BAC5-457B-A516-25B37F7C0D3D}" dt="2023-01-08T12:47:42.094" v="3448" actId="478"/>
          <ac:picMkLst>
            <pc:docMk/>
            <pc:sldMk cId="2441545357" sldId="312"/>
            <ac:picMk id="8196" creationId="{10E809D4-E54A-B074-4093-E7D95BB0984A}"/>
          </ac:picMkLst>
        </pc:picChg>
        <pc:cxnChg chg="add mod ord">
          <ac:chgData name="Sven Van de Velde" userId="00b08bc3e1e83696" providerId="LiveId" clId="{AA643E6C-BAC5-457B-A516-25B37F7C0D3D}" dt="2023-01-08T12:53:14.608" v="4064" actId="108"/>
          <ac:cxnSpMkLst>
            <pc:docMk/>
            <pc:sldMk cId="2441545357" sldId="312"/>
            <ac:cxnSpMk id="7" creationId="{16F45F22-8F17-DC22-AC14-F234E2A24FCC}"/>
          </ac:cxnSpMkLst>
        </pc:cxnChg>
      </pc:sldChg>
      <pc:sldChg chg="addSp delSp modSp add mod ord modAnim">
        <pc:chgData name="Sven Van de Velde" userId="00b08bc3e1e83696" providerId="LiveId" clId="{AA643E6C-BAC5-457B-A516-25B37F7C0D3D}" dt="2023-01-08T13:04:45.273" v="4119"/>
        <pc:sldMkLst>
          <pc:docMk/>
          <pc:sldMk cId="2222658025" sldId="313"/>
        </pc:sldMkLst>
        <pc:spChg chg="add mod">
          <ac:chgData name="Sven Van de Velde" userId="00b08bc3e1e83696" providerId="LiveId" clId="{AA643E6C-BAC5-457B-A516-25B37F7C0D3D}" dt="2023-01-08T12:51:46.557" v="3912" actId="20577"/>
          <ac:spMkLst>
            <pc:docMk/>
            <pc:sldMk cId="2222658025" sldId="313"/>
            <ac:spMk id="2" creationId="{3E8B2A55-C2E2-2E6F-9789-F308C034119A}"/>
          </ac:spMkLst>
        </pc:spChg>
        <pc:spChg chg="del">
          <ac:chgData name="Sven Van de Velde" userId="00b08bc3e1e83696" providerId="LiveId" clId="{AA643E6C-BAC5-457B-A516-25B37F7C0D3D}" dt="2023-01-08T12:49:20.429" v="3456" actId="478"/>
          <ac:spMkLst>
            <pc:docMk/>
            <pc:sldMk cId="2222658025" sldId="313"/>
            <ac:spMk id="4" creationId="{693789B2-8C32-CE5E-1A29-E12E2793757D}"/>
          </ac:spMkLst>
        </pc:spChg>
        <pc:spChg chg="add mod">
          <ac:chgData name="Sven Van de Velde" userId="00b08bc3e1e83696" providerId="LiveId" clId="{AA643E6C-BAC5-457B-A516-25B37F7C0D3D}" dt="2023-01-08T12:52:59.833" v="4062" actId="1076"/>
          <ac:spMkLst>
            <pc:docMk/>
            <pc:sldMk cId="2222658025" sldId="313"/>
            <ac:spMk id="5" creationId="{FE31F84C-310C-DDAA-C957-D723A69391D8}"/>
          </ac:spMkLst>
        </pc:spChg>
        <pc:spChg chg="del">
          <ac:chgData name="Sven Van de Velde" userId="00b08bc3e1e83696" providerId="LiveId" clId="{AA643E6C-BAC5-457B-A516-25B37F7C0D3D}" dt="2023-01-08T12:49:20.429" v="3456" actId="478"/>
          <ac:spMkLst>
            <pc:docMk/>
            <pc:sldMk cId="2222658025" sldId="313"/>
            <ac:spMk id="8" creationId="{BFDA5D0F-16BA-8699-5AB0-0AECE29DD15B}"/>
          </ac:spMkLst>
        </pc:spChg>
        <pc:picChg chg="ord">
          <ac:chgData name="Sven Van de Velde" userId="00b08bc3e1e83696" providerId="LiveId" clId="{AA643E6C-BAC5-457B-A516-25B37F7C0D3D}" dt="2023-01-08T12:53:45.035" v="4073" actId="166"/>
          <ac:picMkLst>
            <pc:docMk/>
            <pc:sldMk cId="2222658025" sldId="313"/>
            <ac:picMk id="15" creationId="{A98CFDFA-DD06-AB57-C681-96C9559DFF18}"/>
          </ac:picMkLst>
        </pc:picChg>
        <pc:cxnChg chg="add mod">
          <ac:chgData name="Sven Van de Velde" userId="00b08bc3e1e83696" providerId="LiveId" clId="{AA643E6C-BAC5-457B-A516-25B37F7C0D3D}" dt="2023-01-08T12:53:32.632" v="4069" actId="14100"/>
          <ac:cxnSpMkLst>
            <pc:docMk/>
            <pc:sldMk cId="2222658025" sldId="313"/>
            <ac:cxnSpMk id="7" creationId="{AABFD158-51E4-075D-951A-3D69461E9172}"/>
          </ac:cxnSpMkLst>
        </pc:cxnChg>
        <pc:cxnChg chg="add mod">
          <ac:chgData name="Sven Van de Velde" userId="00b08bc3e1e83696" providerId="LiveId" clId="{AA643E6C-BAC5-457B-A516-25B37F7C0D3D}" dt="2023-01-08T12:53:42.817" v="4072" actId="14100"/>
          <ac:cxnSpMkLst>
            <pc:docMk/>
            <pc:sldMk cId="2222658025" sldId="313"/>
            <ac:cxnSpMk id="11" creationId="{8F73F29B-4E6C-F787-7CFC-0C0B17C6E913}"/>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0354D-E986-4858-BFB7-F0809F7354B1}" type="doc">
      <dgm:prSet loTypeId="urn:microsoft.com/office/officeart/2018/5/layout/IconCircleLabelList" loCatId="icon" qsTypeId="urn:microsoft.com/office/officeart/2005/8/quickstyle/simple3" qsCatId="simple" csTypeId="urn:microsoft.com/office/officeart/2005/8/colors/colorful1" csCatId="colorful" phldr="1"/>
      <dgm:spPr/>
    </dgm:pt>
    <dgm:pt modelId="{7B2EDEF2-5178-4ED1-B59C-10EF7123B32B}">
      <dgm:prSet phldrT="[Tekst]" custT="1"/>
      <dgm:spPr/>
      <dgm:t>
        <a:bodyPr/>
        <a:lstStyle/>
        <a:p>
          <a:pPr>
            <a:lnSpc>
              <a:spcPct val="100000"/>
            </a:lnSpc>
            <a:defRPr cap="all"/>
          </a:pPr>
          <a:r>
            <a:rPr lang="nl-BE" sz="1200">
              <a:latin typeface="Commodore PET" panose="02000000000000000000" pitchFamily="2" charset="0"/>
            </a:rPr>
            <a:t>Jaren 40/50</a:t>
          </a:r>
        </a:p>
        <a:p>
          <a:pPr>
            <a:lnSpc>
              <a:spcPct val="100000"/>
            </a:lnSpc>
            <a:defRPr cap="all"/>
          </a:pPr>
          <a:r>
            <a:rPr lang="nl-BE" sz="1000">
              <a:latin typeface="Commodore PET" panose="02000000000000000000" pitchFamily="2" charset="0"/>
            </a:rPr>
            <a:t> </a:t>
          </a:r>
          <a:br>
            <a:rPr lang="nl-BE" sz="1000">
              <a:latin typeface="Commodore PET" panose="02000000000000000000" pitchFamily="2" charset="0"/>
            </a:rPr>
          </a:br>
          <a:r>
            <a:rPr lang="nl-BE" sz="1000">
              <a:latin typeface="Commodore PET" panose="02000000000000000000" pitchFamily="2" charset="0"/>
            </a:rPr>
            <a:t>pioniers van de eerste Computers</a:t>
          </a:r>
        </a:p>
      </dgm:t>
    </dgm:pt>
    <dgm:pt modelId="{AF7A1E7E-9BEB-4A70-9F0A-9DA3F09299F9}" type="parTrans" cxnId="{8D952651-2647-4F95-80D8-B81D1DE1BE02}">
      <dgm:prSet/>
      <dgm:spPr/>
      <dgm:t>
        <a:bodyPr/>
        <a:lstStyle/>
        <a:p>
          <a:endParaRPr lang="nl-BE" sz="1400">
            <a:latin typeface="Commodore PET" panose="02000000000000000000" pitchFamily="2" charset="0"/>
          </a:endParaRPr>
        </a:p>
      </dgm:t>
    </dgm:pt>
    <dgm:pt modelId="{1D13D024-E3FD-4C36-96E5-C978839119A2}" type="sibTrans" cxnId="{8D952651-2647-4F95-80D8-B81D1DE1BE02}">
      <dgm:prSet/>
      <dgm:spPr/>
      <dgm:t>
        <a:bodyPr/>
        <a:lstStyle/>
        <a:p>
          <a:pPr>
            <a:lnSpc>
              <a:spcPct val="100000"/>
            </a:lnSpc>
          </a:pPr>
          <a:endParaRPr lang="nl-BE" sz="1400">
            <a:latin typeface="Commodore PET" panose="02000000000000000000" pitchFamily="2" charset="0"/>
          </a:endParaRPr>
        </a:p>
      </dgm:t>
    </dgm:pt>
    <dgm:pt modelId="{FD6A16BF-D9BD-4ED3-B642-0626306BA9A1}">
      <dgm:prSet phldrT="[Tekst]" custT="1"/>
      <dgm:spPr/>
      <dgm:t>
        <a:bodyPr/>
        <a:lstStyle/>
        <a:p>
          <a:pPr>
            <a:lnSpc>
              <a:spcPct val="100000"/>
            </a:lnSpc>
            <a:defRPr cap="all"/>
          </a:pPr>
          <a:r>
            <a:rPr lang="nl-BE" sz="1200">
              <a:latin typeface="Commodore PET" panose="02000000000000000000" pitchFamily="2" charset="0"/>
            </a:rPr>
            <a:t>Jaren 50/60/70</a:t>
          </a:r>
        </a:p>
        <a:p>
          <a:pPr>
            <a:lnSpc>
              <a:spcPct val="100000"/>
            </a:lnSpc>
            <a:defRPr cap="all"/>
          </a:pPr>
          <a:r>
            <a:rPr lang="nl-BE" sz="1000">
              <a:latin typeface="Commodore PET" panose="02000000000000000000" pitchFamily="2" charset="0"/>
            </a:rPr>
            <a:t> </a:t>
          </a:r>
          <a:br>
            <a:rPr lang="nl-BE" sz="1000">
              <a:latin typeface="Commodore PET" panose="02000000000000000000" pitchFamily="2" charset="0"/>
            </a:rPr>
          </a:br>
          <a:r>
            <a:rPr lang="nl-BE" sz="1000">
              <a:latin typeface="Commodore PET" panose="02000000000000000000" pitchFamily="2" charset="0"/>
            </a:rPr>
            <a:t>mainframes en bedrijven</a:t>
          </a:r>
        </a:p>
      </dgm:t>
    </dgm:pt>
    <dgm:pt modelId="{8E60B8E0-18D4-4FD2-968C-3D168B486485}" type="parTrans" cxnId="{208CF719-D631-4E35-9BC6-0C64DC791C2E}">
      <dgm:prSet/>
      <dgm:spPr/>
      <dgm:t>
        <a:bodyPr/>
        <a:lstStyle/>
        <a:p>
          <a:endParaRPr lang="nl-BE" sz="1400">
            <a:latin typeface="Commodore PET" panose="02000000000000000000" pitchFamily="2" charset="0"/>
          </a:endParaRPr>
        </a:p>
      </dgm:t>
    </dgm:pt>
    <dgm:pt modelId="{CE2C39EB-1161-4627-8C00-6F7493904494}" type="sibTrans" cxnId="{208CF719-D631-4E35-9BC6-0C64DC791C2E}">
      <dgm:prSet/>
      <dgm:spPr/>
      <dgm:t>
        <a:bodyPr/>
        <a:lstStyle/>
        <a:p>
          <a:pPr>
            <a:lnSpc>
              <a:spcPct val="100000"/>
            </a:lnSpc>
          </a:pPr>
          <a:endParaRPr lang="nl-BE" sz="1400">
            <a:latin typeface="Commodore PET" panose="02000000000000000000" pitchFamily="2" charset="0"/>
          </a:endParaRPr>
        </a:p>
      </dgm:t>
    </dgm:pt>
    <dgm:pt modelId="{9E2C33D9-D03A-4C29-85DE-23DD1C856579}">
      <dgm:prSet phldrT="[Tekst]" custT="1"/>
      <dgm:spPr/>
      <dgm:t>
        <a:bodyPr/>
        <a:lstStyle/>
        <a:p>
          <a:pPr>
            <a:lnSpc>
              <a:spcPct val="100000"/>
            </a:lnSpc>
            <a:defRPr cap="all"/>
          </a:pPr>
          <a:r>
            <a:rPr lang="nl-BE" sz="1200">
              <a:latin typeface="Commodore PET" panose="02000000000000000000" pitchFamily="2" charset="0"/>
            </a:rPr>
            <a:t>Jaren 70/80</a:t>
          </a:r>
        </a:p>
        <a:p>
          <a:pPr>
            <a:lnSpc>
              <a:spcPct val="100000"/>
            </a:lnSpc>
            <a:defRPr cap="all"/>
          </a:pPr>
          <a:br>
            <a:rPr lang="nl-BE" sz="1000">
              <a:latin typeface="Commodore PET" panose="02000000000000000000" pitchFamily="2" charset="0"/>
            </a:rPr>
          </a:br>
          <a:r>
            <a:rPr lang="nl-BE" sz="1000">
              <a:latin typeface="Commodore PET" panose="02000000000000000000" pitchFamily="2" charset="0"/>
            </a:rPr>
            <a:t>De verkleining en de 8-bit Home Computer</a:t>
          </a:r>
        </a:p>
      </dgm:t>
    </dgm:pt>
    <dgm:pt modelId="{2DD8BE5B-9512-4EAE-8BBF-369CB9770174}" type="parTrans" cxnId="{8D9462C1-FB9D-4D79-A039-5717F4BED995}">
      <dgm:prSet/>
      <dgm:spPr/>
      <dgm:t>
        <a:bodyPr/>
        <a:lstStyle/>
        <a:p>
          <a:endParaRPr lang="nl-BE" sz="1400">
            <a:latin typeface="Commodore PET" panose="02000000000000000000" pitchFamily="2" charset="0"/>
          </a:endParaRPr>
        </a:p>
      </dgm:t>
    </dgm:pt>
    <dgm:pt modelId="{DF3667C5-66CB-40F6-975C-4901D0A787B5}" type="sibTrans" cxnId="{8D9462C1-FB9D-4D79-A039-5717F4BED995}">
      <dgm:prSet/>
      <dgm:spPr/>
      <dgm:t>
        <a:bodyPr/>
        <a:lstStyle/>
        <a:p>
          <a:pPr>
            <a:lnSpc>
              <a:spcPct val="100000"/>
            </a:lnSpc>
          </a:pPr>
          <a:endParaRPr lang="nl-BE" sz="1400">
            <a:latin typeface="Commodore PET" panose="02000000000000000000" pitchFamily="2" charset="0"/>
          </a:endParaRPr>
        </a:p>
      </dgm:t>
    </dgm:pt>
    <dgm:pt modelId="{3E0079C1-18EF-4899-9647-F7B1053D4741}">
      <dgm:prSet phldrT="[Tekst]" custT="1"/>
      <dgm:spPr/>
      <dgm:t>
        <a:bodyPr/>
        <a:lstStyle/>
        <a:p>
          <a:pPr>
            <a:lnSpc>
              <a:spcPct val="100000"/>
            </a:lnSpc>
            <a:defRPr cap="all"/>
          </a:pPr>
          <a:r>
            <a:rPr lang="nl-BE" sz="1200">
              <a:latin typeface="Commodore PET" panose="02000000000000000000" pitchFamily="2" charset="0"/>
            </a:rPr>
            <a:t>Jaren 80/90</a:t>
          </a:r>
        </a:p>
        <a:p>
          <a:pPr>
            <a:lnSpc>
              <a:spcPct val="100000"/>
            </a:lnSpc>
            <a:defRPr cap="all"/>
          </a:pPr>
          <a:br>
            <a:rPr lang="nl-BE" sz="1000">
              <a:latin typeface="Commodore PET" panose="02000000000000000000" pitchFamily="2" charset="0"/>
            </a:rPr>
          </a:br>
          <a:r>
            <a:rPr lang="nl-BE" sz="1000">
              <a:latin typeface="Commodore PET" panose="02000000000000000000" pitchFamily="2" charset="0"/>
            </a:rPr>
            <a:t>de desktop pc en laptops</a:t>
          </a:r>
        </a:p>
      </dgm:t>
    </dgm:pt>
    <dgm:pt modelId="{7D0724CA-FD12-4555-9373-D362126836DA}" type="parTrans" cxnId="{FFD51579-528E-4D77-B560-8CA3AA8B3DD1}">
      <dgm:prSet/>
      <dgm:spPr/>
      <dgm:t>
        <a:bodyPr/>
        <a:lstStyle/>
        <a:p>
          <a:endParaRPr lang="nl-BE" sz="1400">
            <a:latin typeface="Commodore PET" panose="02000000000000000000" pitchFamily="2" charset="0"/>
          </a:endParaRPr>
        </a:p>
      </dgm:t>
    </dgm:pt>
    <dgm:pt modelId="{D654D540-B6CF-4B74-B8E8-AA0A997E8FB6}" type="sibTrans" cxnId="{FFD51579-528E-4D77-B560-8CA3AA8B3DD1}">
      <dgm:prSet/>
      <dgm:spPr/>
      <dgm:t>
        <a:bodyPr/>
        <a:lstStyle/>
        <a:p>
          <a:pPr>
            <a:lnSpc>
              <a:spcPct val="100000"/>
            </a:lnSpc>
          </a:pPr>
          <a:endParaRPr lang="nl-BE" sz="1400">
            <a:latin typeface="Commodore PET" panose="02000000000000000000" pitchFamily="2" charset="0"/>
          </a:endParaRPr>
        </a:p>
      </dgm:t>
    </dgm:pt>
    <dgm:pt modelId="{0AF008E6-FB96-4952-8B1A-20868B27A6BD}">
      <dgm:prSet phldrT="[Tekst]" custT="1"/>
      <dgm:spPr/>
      <dgm:t>
        <a:bodyPr/>
        <a:lstStyle/>
        <a:p>
          <a:pPr>
            <a:lnSpc>
              <a:spcPct val="100000"/>
            </a:lnSpc>
            <a:defRPr cap="all"/>
          </a:pPr>
          <a:r>
            <a:rPr lang="nl-BE" sz="1200">
              <a:latin typeface="Commodore PET" panose="02000000000000000000" pitchFamily="2" charset="0"/>
            </a:rPr>
            <a:t>Jaren 90/nu</a:t>
          </a:r>
        </a:p>
        <a:p>
          <a:pPr>
            <a:lnSpc>
              <a:spcPct val="100000"/>
            </a:lnSpc>
            <a:defRPr cap="all"/>
          </a:pPr>
          <a:br>
            <a:rPr lang="nl-BE" sz="1000">
              <a:latin typeface="Commodore PET" panose="02000000000000000000" pitchFamily="2" charset="0"/>
            </a:rPr>
          </a:br>
          <a:r>
            <a:rPr lang="nl-BE" sz="1000">
              <a:latin typeface="Commodore PET" panose="02000000000000000000" pitchFamily="2" charset="0"/>
            </a:rPr>
            <a:t>computers in ons dagelijks gebruik</a:t>
          </a:r>
        </a:p>
      </dgm:t>
    </dgm:pt>
    <dgm:pt modelId="{F98BB6CA-74DE-413F-A92E-7BEB99B1CD75}" type="parTrans" cxnId="{BF8EB42F-3941-4283-85FD-1787EB88B276}">
      <dgm:prSet/>
      <dgm:spPr/>
      <dgm:t>
        <a:bodyPr/>
        <a:lstStyle/>
        <a:p>
          <a:endParaRPr lang="nl-BE" sz="1400">
            <a:latin typeface="Commodore PET" panose="02000000000000000000" pitchFamily="2" charset="0"/>
          </a:endParaRPr>
        </a:p>
      </dgm:t>
    </dgm:pt>
    <dgm:pt modelId="{52124926-BAAD-461C-B924-E079FE286B66}" type="sibTrans" cxnId="{BF8EB42F-3941-4283-85FD-1787EB88B276}">
      <dgm:prSet/>
      <dgm:spPr/>
      <dgm:t>
        <a:bodyPr/>
        <a:lstStyle/>
        <a:p>
          <a:pPr>
            <a:lnSpc>
              <a:spcPct val="100000"/>
            </a:lnSpc>
          </a:pPr>
          <a:endParaRPr lang="nl-BE" sz="1400">
            <a:latin typeface="Commodore PET" panose="02000000000000000000" pitchFamily="2" charset="0"/>
          </a:endParaRPr>
        </a:p>
      </dgm:t>
    </dgm:pt>
    <dgm:pt modelId="{9C7B35B6-CEE8-4B92-B092-B2D11A437AAC}">
      <dgm:prSet phldrT="[Tekst]" custT="1"/>
      <dgm:spPr/>
      <dgm:t>
        <a:bodyPr/>
        <a:lstStyle/>
        <a:p>
          <a:pPr>
            <a:lnSpc>
              <a:spcPct val="100000"/>
            </a:lnSpc>
            <a:defRPr cap="all"/>
          </a:pPr>
          <a:r>
            <a:rPr lang="nl-BE" sz="1200">
              <a:latin typeface="Commodore PET" panose="02000000000000000000" pitchFamily="2" charset="0"/>
            </a:rPr>
            <a:t>De toekomst</a:t>
          </a:r>
          <a:endParaRPr lang="nl-BE" sz="1100">
            <a:latin typeface="Commodore PET" panose="02000000000000000000" pitchFamily="2" charset="0"/>
          </a:endParaRPr>
        </a:p>
        <a:p>
          <a:pPr>
            <a:lnSpc>
              <a:spcPct val="100000"/>
            </a:lnSpc>
            <a:defRPr cap="all"/>
          </a:pPr>
          <a:endParaRPr lang="nl-BE" sz="1000">
            <a:latin typeface="Commodore PET" panose="02000000000000000000" pitchFamily="2" charset="0"/>
          </a:endParaRPr>
        </a:p>
        <a:p>
          <a:pPr>
            <a:lnSpc>
              <a:spcPct val="100000"/>
            </a:lnSpc>
            <a:defRPr cap="all"/>
          </a:pPr>
          <a:r>
            <a:rPr lang="nl-BE" sz="1000">
              <a:latin typeface="Commodore PET" panose="02000000000000000000" pitchFamily="2" charset="0"/>
            </a:rPr>
            <a:t>Opportuniteit en gevaar</a:t>
          </a:r>
        </a:p>
      </dgm:t>
    </dgm:pt>
    <dgm:pt modelId="{DEBB0C26-9984-43EA-AA19-72910A6E638F}" type="parTrans" cxnId="{6D33BCF8-E6DC-460F-B0DA-EA2BF5D71810}">
      <dgm:prSet/>
      <dgm:spPr/>
      <dgm:t>
        <a:bodyPr/>
        <a:lstStyle/>
        <a:p>
          <a:endParaRPr lang="nl-BE" sz="1400">
            <a:latin typeface="Commodore PET" panose="02000000000000000000" pitchFamily="2" charset="0"/>
          </a:endParaRPr>
        </a:p>
      </dgm:t>
    </dgm:pt>
    <dgm:pt modelId="{743A4566-9DFF-412F-B48C-5587E5EC7267}" type="sibTrans" cxnId="{6D33BCF8-E6DC-460F-B0DA-EA2BF5D71810}">
      <dgm:prSet/>
      <dgm:spPr/>
      <dgm:t>
        <a:bodyPr/>
        <a:lstStyle/>
        <a:p>
          <a:endParaRPr lang="nl-BE" sz="1400">
            <a:latin typeface="Commodore PET" panose="02000000000000000000" pitchFamily="2" charset="0"/>
          </a:endParaRPr>
        </a:p>
      </dgm:t>
    </dgm:pt>
    <dgm:pt modelId="{59A0801F-D93F-4751-AF8C-ECA5AC7551B2}" type="pres">
      <dgm:prSet presAssocID="{FDC0354D-E986-4858-BFB7-F0809F7354B1}" presName="root" presStyleCnt="0">
        <dgm:presLayoutVars>
          <dgm:dir/>
          <dgm:resizeHandles val="exact"/>
        </dgm:presLayoutVars>
      </dgm:prSet>
      <dgm:spPr/>
    </dgm:pt>
    <dgm:pt modelId="{E71777EE-4792-44C6-B6C0-0BDB18829655}" type="pres">
      <dgm:prSet presAssocID="{7B2EDEF2-5178-4ED1-B59C-10EF7123B32B}" presName="compNode" presStyleCnt="0"/>
      <dgm:spPr/>
    </dgm:pt>
    <dgm:pt modelId="{182FFFAF-A310-40D3-951B-30AB6CF1A378}" type="pres">
      <dgm:prSet presAssocID="{7B2EDEF2-5178-4ED1-B59C-10EF7123B32B}" presName="iconBgRect" presStyleLbl="bgShp" presStyleIdx="0" presStyleCnt="6" custScaleX="90910" custScaleY="90910"/>
      <dgm:spPr/>
    </dgm:pt>
    <dgm:pt modelId="{415D899F-E5C9-4A41-919F-036277A083C3}" type="pres">
      <dgm:prSet presAssocID="{7B2EDEF2-5178-4ED1-B59C-10EF7123B32B}" presName="iconRect" presStyleLbl="node1" presStyleIdx="0" presStyleCnt="6" custScaleX="125372" custScaleY="12645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scene3d>
          <a:camera prst="orthographicFront"/>
          <a:lightRig rig="flat" dir="t"/>
        </a:scene3d>
      </dgm:spPr>
      <dgm:extLst>
        <a:ext uri="{E40237B7-FDA0-4F09-8148-C483321AD2D9}">
          <dgm14:cNvPr xmlns:dgm14="http://schemas.microsoft.com/office/drawing/2010/diagram" id="0" name="" descr="Telraam met effen opvulling"/>
        </a:ext>
      </dgm:extLst>
    </dgm:pt>
    <dgm:pt modelId="{273B5097-ED6D-41B4-BF45-17062C0D3F8E}" type="pres">
      <dgm:prSet presAssocID="{7B2EDEF2-5178-4ED1-B59C-10EF7123B32B}" presName="spaceRect" presStyleCnt="0"/>
      <dgm:spPr/>
    </dgm:pt>
    <dgm:pt modelId="{3B6F4D24-D49D-4B79-9FA1-A1CF1ABA489B}" type="pres">
      <dgm:prSet presAssocID="{7B2EDEF2-5178-4ED1-B59C-10EF7123B32B}" presName="textRect" presStyleLbl="revTx" presStyleIdx="0" presStyleCnt="6" custScaleX="100000" custScaleY="100000">
        <dgm:presLayoutVars>
          <dgm:chMax val="1"/>
          <dgm:chPref val="1"/>
        </dgm:presLayoutVars>
      </dgm:prSet>
      <dgm:spPr/>
    </dgm:pt>
    <dgm:pt modelId="{E1AC1B59-AA24-4058-887B-6F03C99E80CC}" type="pres">
      <dgm:prSet presAssocID="{1D13D024-E3FD-4C36-96E5-C978839119A2}" presName="sibTrans" presStyleCnt="0"/>
      <dgm:spPr/>
    </dgm:pt>
    <dgm:pt modelId="{8D02C4DA-186B-4645-B99D-166C1556A9ED}" type="pres">
      <dgm:prSet presAssocID="{FD6A16BF-D9BD-4ED3-B642-0626306BA9A1}" presName="compNode" presStyleCnt="0"/>
      <dgm:spPr/>
    </dgm:pt>
    <dgm:pt modelId="{0642B1E2-A059-4F5C-932D-D7DBB885DD8D}" type="pres">
      <dgm:prSet presAssocID="{FD6A16BF-D9BD-4ED3-B642-0626306BA9A1}" presName="iconBgRect" presStyleLbl="bgShp" presStyleIdx="1" presStyleCnt="6" custScaleX="90910" custScaleY="90910"/>
      <dgm:spPr/>
    </dgm:pt>
    <dgm:pt modelId="{412D63A6-D203-4FD0-A3E2-455D568E9A15}" type="pres">
      <dgm:prSet presAssocID="{FD6A16BF-D9BD-4ED3-B642-0626306BA9A1}" presName="iconRect" presStyleLbl="node1" presStyleIdx="1" presStyleCnt="6" custScaleX="114960" custScaleY="11208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dgm:spPr>
      <dgm:extLst>
        <a:ext uri="{E40237B7-FDA0-4F09-8148-C483321AD2D9}">
          <dgm14:cNvPr xmlns:dgm14="http://schemas.microsoft.com/office/drawing/2010/diagram" id="0" name="" descr="Filmspoel met effen opvulling"/>
        </a:ext>
      </dgm:extLst>
    </dgm:pt>
    <dgm:pt modelId="{121EC784-3784-4243-87EE-879483F3E475}" type="pres">
      <dgm:prSet presAssocID="{FD6A16BF-D9BD-4ED3-B642-0626306BA9A1}" presName="spaceRect" presStyleCnt="0"/>
      <dgm:spPr/>
    </dgm:pt>
    <dgm:pt modelId="{5A8205BF-D528-45C7-AC4C-12FE09214CB4}" type="pres">
      <dgm:prSet presAssocID="{FD6A16BF-D9BD-4ED3-B642-0626306BA9A1}" presName="textRect" presStyleLbl="revTx" presStyleIdx="1" presStyleCnt="6" custScaleX="100000" custScaleY="100000">
        <dgm:presLayoutVars>
          <dgm:chMax val="1"/>
          <dgm:chPref val="1"/>
        </dgm:presLayoutVars>
      </dgm:prSet>
      <dgm:spPr/>
    </dgm:pt>
    <dgm:pt modelId="{82900BBF-92C5-4EBD-A619-AD723432C228}" type="pres">
      <dgm:prSet presAssocID="{CE2C39EB-1161-4627-8C00-6F7493904494}" presName="sibTrans" presStyleCnt="0"/>
      <dgm:spPr/>
    </dgm:pt>
    <dgm:pt modelId="{EDC4802F-E419-40EB-A34D-A0208B620E85}" type="pres">
      <dgm:prSet presAssocID="{9E2C33D9-D03A-4C29-85DE-23DD1C856579}" presName="compNode" presStyleCnt="0"/>
      <dgm:spPr/>
    </dgm:pt>
    <dgm:pt modelId="{B446D1A8-FED4-4141-9276-49B683C2E485}" type="pres">
      <dgm:prSet presAssocID="{9E2C33D9-D03A-4C29-85DE-23DD1C856579}" presName="iconBgRect" presStyleLbl="bgShp" presStyleIdx="2" presStyleCnt="6" custScaleX="90910" custScaleY="90910"/>
      <dgm:spPr/>
    </dgm:pt>
    <dgm:pt modelId="{E34F684F-5A1E-4617-8C88-A900B3B7B499}" type="pres">
      <dgm:prSet presAssocID="{9E2C33D9-D03A-4C29-85DE-23DD1C856579}" presName="iconRect" presStyleLbl="node1" presStyleIdx="2" presStyleCnt="6" custScaleX="147657" custScaleY="14154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dgm:spPr>
      <dgm:extLst>
        <a:ext uri="{E40237B7-FDA0-4F09-8148-C483321AD2D9}">
          <dgm14:cNvPr xmlns:dgm14="http://schemas.microsoft.com/office/drawing/2010/diagram" id="0" name="" descr="Processor met effen opvulling"/>
        </a:ext>
      </dgm:extLst>
    </dgm:pt>
    <dgm:pt modelId="{404F14C1-5978-4DE6-A345-7EBFEE50DFEC}" type="pres">
      <dgm:prSet presAssocID="{9E2C33D9-D03A-4C29-85DE-23DD1C856579}" presName="spaceRect" presStyleCnt="0"/>
      <dgm:spPr/>
    </dgm:pt>
    <dgm:pt modelId="{76FAE216-B344-4F9C-A7C2-470B6DF43F25}" type="pres">
      <dgm:prSet presAssocID="{9E2C33D9-D03A-4C29-85DE-23DD1C856579}" presName="textRect" presStyleLbl="revTx" presStyleIdx="2" presStyleCnt="6" custScaleX="100000" custScaleY="100000">
        <dgm:presLayoutVars>
          <dgm:chMax val="1"/>
          <dgm:chPref val="1"/>
        </dgm:presLayoutVars>
      </dgm:prSet>
      <dgm:spPr/>
    </dgm:pt>
    <dgm:pt modelId="{E36CB9A8-6DA6-4790-AA82-0A23BCDAA829}" type="pres">
      <dgm:prSet presAssocID="{DF3667C5-66CB-40F6-975C-4901D0A787B5}" presName="sibTrans" presStyleCnt="0"/>
      <dgm:spPr/>
    </dgm:pt>
    <dgm:pt modelId="{3D083119-F3CC-42D6-9F2E-F4A394BC3E20}" type="pres">
      <dgm:prSet presAssocID="{3E0079C1-18EF-4899-9647-F7B1053D4741}" presName="compNode" presStyleCnt="0"/>
      <dgm:spPr/>
    </dgm:pt>
    <dgm:pt modelId="{B87DA72B-BA7E-43EE-A1DB-3F595DB86344}" type="pres">
      <dgm:prSet presAssocID="{3E0079C1-18EF-4899-9647-F7B1053D4741}" presName="iconBgRect" presStyleLbl="bgShp" presStyleIdx="3" presStyleCnt="6" custScaleX="90910" custScaleY="90910"/>
      <dgm:spPr/>
    </dgm:pt>
    <dgm:pt modelId="{6EDAEDE8-AE3B-46ED-B6B0-94609AE9E44D}" type="pres">
      <dgm:prSet presAssocID="{3E0079C1-18EF-4899-9647-F7B1053D4741}" presName="iconRect" presStyleLbl="node1" presStyleIdx="3" presStyleCnt="6" custScaleX="125372" custScaleY="12798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dgm:spPr>
      <dgm:extLst>
        <a:ext uri="{E40237B7-FDA0-4F09-8148-C483321AD2D9}">
          <dgm14:cNvPr xmlns:dgm14="http://schemas.microsoft.com/office/drawing/2010/diagram" id="0" name="" descr="Computer met effen opvulling"/>
        </a:ext>
      </dgm:extLst>
    </dgm:pt>
    <dgm:pt modelId="{BD35300A-9566-4CD2-B2BA-543ABFA20FED}" type="pres">
      <dgm:prSet presAssocID="{3E0079C1-18EF-4899-9647-F7B1053D4741}" presName="spaceRect" presStyleCnt="0"/>
      <dgm:spPr/>
    </dgm:pt>
    <dgm:pt modelId="{85E1946F-52D5-4867-B994-9E20F5CD4B33}" type="pres">
      <dgm:prSet presAssocID="{3E0079C1-18EF-4899-9647-F7B1053D4741}" presName="textRect" presStyleLbl="revTx" presStyleIdx="3" presStyleCnt="6" custScaleX="100000" custScaleY="100000">
        <dgm:presLayoutVars>
          <dgm:chMax val="1"/>
          <dgm:chPref val="1"/>
        </dgm:presLayoutVars>
      </dgm:prSet>
      <dgm:spPr/>
    </dgm:pt>
    <dgm:pt modelId="{F25910E7-04DB-4B5A-840D-DD2F683C93B0}" type="pres">
      <dgm:prSet presAssocID="{D654D540-B6CF-4B74-B8E8-AA0A997E8FB6}" presName="sibTrans" presStyleCnt="0"/>
      <dgm:spPr/>
    </dgm:pt>
    <dgm:pt modelId="{471CA3ED-C96F-46EF-8060-34FF22F17788}" type="pres">
      <dgm:prSet presAssocID="{0AF008E6-FB96-4952-8B1A-20868B27A6BD}" presName="compNode" presStyleCnt="0"/>
      <dgm:spPr/>
    </dgm:pt>
    <dgm:pt modelId="{0C9D757F-6C53-4D35-BA7D-532673B9B7B5}" type="pres">
      <dgm:prSet presAssocID="{0AF008E6-FB96-4952-8B1A-20868B27A6BD}" presName="iconBgRect" presStyleLbl="bgShp" presStyleIdx="4" presStyleCnt="6" custScaleX="90910" custScaleY="90910"/>
      <dgm:spPr/>
    </dgm:pt>
    <dgm:pt modelId="{407C7B0D-6A02-432D-9179-FA8B258DA54B}" type="pres">
      <dgm:prSet presAssocID="{0AF008E6-FB96-4952-8B1A-20868B27A6BD}" presName="iconRect" presStyleLbl="node1" presStyleIdx="4" presStyleCnt="6" custScaleX="129330" custScaleY="12798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dgm:spPr>
      <dgm:extLst>
        <a:ext uri="{E40237B7-FDA0-4F09-8148-C483321AD2D9}">
          <dgm14:cNvPr xmlns:dgm14="http://schemas.microsoft.com/office/drawing/2010/diagram" id="0" name="" descr="Smartphone met effen opvulling"/>
        </a:ext>
      </dgm:extLst>
    </dgm:pt>
    <dgm:pt modelId="{977F4AA8-36CC-4337-86A9-B262956DFD79}" type="pres">
      <dgm:prSet presAssocID="{0AF008E6-FB96-4952-8B1A-20868B27A6BD}" presName="spaceRect" presStyleCnt="0"/>
      <dgm:spPr/>
    </dgm:pt>
    <dgm:pt modelId="{BB28BD45-5164-4E51-B174-0D48E8457CCE}" type="pres">
      <dgm:prSet presAssocID="{0AF008E6-FB96-4952-8B1A-20868B27A6BD}" presName="textRect" presStyleLbl="revTx" presStyleIdx="4" presStyleCnt="6" custScaleX="100000" custScaleY="100000">
        <dgm:presLayoutVars>
          <dgm:chMax val="1"/>
          <dgm:chPref val="1"/>
        </dgm:presLayoutVars>
      </dgm:prSet>
      <dgm:spPr/>
    </dgm:pt>
    <dgm:pt modelId="{7AFF5D38-97B1-47A5-A034-9BE23BC2D0D4}" type="pres">
      <dgm:prSet presAssocID="{52124926-BAAD-461C-B924-E079FE286B66}" presName="sibTrans" presStyleCnt="0"/>
      <dgm:spPr/>
    </dgm:pt>
    <dgm:pt modelId="{38F4B596-FECA-45AD-AB7B-7AD5E205B7D0}" type="pres">
      <dgm:prSet presAssocID="{9C7B35B6-CEE8-4B92-B092-B2D11A437AAC}" presName="compNode" presStyleCnt="0"/>
      <dgm:spPr/>
    </dgm:pt>
    <dgm:pt modelId="{5D237E38-F946-43AB-8943-1FFADCAC208D}" type="pres">
      <dgm:prSet presAssocID="{9C7B35B6-CEE8-4B92-B092-B2D11A437AAC}" presName="iconBgRect" presStyleLbl="bgShp" presStyleIdx="5" presStyleCnt="6" custScaleX="90910" custScaleY="90910"/>
      <dgm:spPr/>
    </dgm:pt>
    <dgm:pt modelId="{A850BD7F-FF08-4A0F-A6FA-B27858659662}" type="pres">
      <dgm:prSet presAssocID="{9C7B35B6-CEE8-4B92-B092-B2D11A437AAC}" presName="iconRect" presStyleLbl="node1" presStyleIdx="5" presStyleCnt="6" custScaleX="147657" custScaleY="14235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dgm:spPr>
      <dgm:extLst>
        <a:ext uri="{E40237B7-FDA0-4F09-8148-C483321AD2D9}">
          <dgm14:cNvPr xmlns:dgm14="http://schemas.microsoft.com/office/drawing/2010/diagram" id="0" name="" descr="Head with Gears"/>
        </a:ext>
      </dgm:extLst>
    </dgm:pt>
    <dgm:pt modelId="{1909199B-990F-4FC8-AD24-816DABD123BB}" type="pres">
      <dgm:prSet presAssocID="{9C7B35B6-CEE8-4B92-B092-B2D11A437AAC}" presName="spaceRect" presStyleCnt="0"/>
      <dgm:spPr/>
    </dgm:pt>
    <dgm:pt modelId="{19111AD4-F601-40A9-9760-18E2BD050355}" type="pres">
      <dgm:prSet presAssocID="{9C7B35B6-CEE8-4B92-B092-B2D11A437AAC}" presName="textRect" presStyleLbl="revTx" presStyleIdx="5" presStyleCnt="6" custScaleX="100000" custScaleY="100000">
        <dgm:presLayoutVars>
          <dgm:chMax val="1"/>
          <dgm:chPref val="1"/>
        </dgm:presLayoutVars>
      </dgm:prSet>
      <dgm:spPr/>
    </dgm:pt>
  </dgm:ptLst>
  <dgm:cxnLst>
    <dgm:cxn modelId="{208CF719-D631-4E35-9BC6-0C64DC791C2E}" srcId="{FDC0354D-E986-4858-BFB7-F0809F7354B1}" destId="{FD6A16BF-D9BD-4ED3-B642-0626306BA9A1}" srcOrd="1" destOrd="0" parTransId="{8E60B8E0-18D4-4FD2-968C-3D168B486485}" sibTransId="{CE2C39EB-1161-4627-8C00-6F7493904494}"/>
    <dgm:cxn modelId="{34E77B22-9D51-41CC-A2BB-C8E94EC6A53A}" type="presOf" srcId="{3E0079C1-18EF-4899-9647-F7B1053D4741}" destId="{85E1946F-52D5-4867-B994-9E20F5CD4B33}" srcOrd="0" destOrd="0" presId="urn:microsoft.com/office/officeart/2018/5/layout/IconCircleLabelList"/>
    <dgm:cxn modelId="{BF8EB42F-3941-4283-85FD-1787EB88B276}" srcId="{FDC0354D-E986-4858-BFB7-F0809F7354B1}" destId="{0AF008E6-FB96-4952-8B1A-20868B27A6BD}" srcOrd="4" destOrd="0" parTransId="{F98BB6CA-74DE-413F-A92E-7BEB99B1CD75}" sibTransId="{52124926-BAAD-461C-B924-E079FE286B66}"/>
    <dgm:cxn modelId="{1D41C843-9150-4C19-953D-814A92C42249}" type="presOf" srcId="{FDC0354D-E986-4858-BFB7-F0809F7354B1}" destId="{59A0801F-D93F-4751-AF8C-ECA5AC7551B2}" srcOrd="0" destOrd="0" presId="urn:microsoft.com/office/officeart/2018/5/layout/IconCircleLabelList"/>
    <dgm:cxn modelId="{5DCC8B46-BFDC-42FF-95CC-2EAC0636556F}" type="presOf" srcId="{0AF008E6-FB96-4952-8B1A-20868B27A6BD}" destId="{BB28BD45-5164-4E51-B174-0D48E8457CCE}" srcOrd="0" destOrd="0" presId="urn:microsoft.com/office/officeart/2018/5/layout/IconCircleLabelList"/>
    <dgm:cxn modelId="{23D9714C-32BC-44E1-B6AC-4074068F8EE6}" type="presOf" srcId="{7B2EDEF2-5178-4ED1-B59C-10EF7123B32B}" destId="{3B6F4D24-D49D-4B79-9FA1-A1CF1ABA489B}" srcOrd="0" destOrd="0" presId="urn:microsoft.com/office/officeart/2018/5/layout/IconCircleLabelList"/>
    <dgm:cxn modelId="{8D952651-2647-4F95-80D8-B81D1DE1BE02}" srcId="{FDC0354D-E986-4858-BFB7-F0809F7354B1}" destId="{7B2EDEF2-5178-4ED1-B59C-10EF7123B32B}" srcOrd="0" destOrd="0" parTransId="{AF7A1E7E-9BEB-4A70-9F0A-9DA3F09299F9}" sibTransId="{1D13D024-E3FD-4C36-96E5-C978839119A2}"/>
    <dgm:cxn modelId="{FFD51579-528E-4D77-B560-8CA3AA8B3DD1}" srcId="{FDC0354D-E986-4858-BFB7-F0809F7354B1}" destId="{3E0079C1-18EF-4899-9647-F7B1053D4741}" srcOrd="3" destOrd="0" parTransId="{7D0724CA-FD12-4555-9373-D362126836DA}" sibTransId="{D654D540-B6CF-4B74-B8E8-AA0A997E8FB6}"/>
    <dgm:cxn modelId="{39DF16A8-CC34-4BA4-953C-59D02BF77D2D}" type="presOf" srcId="{FD6A16BF-D9BD-4ED3-B642-0626306BA9A1}" destId="{5A8205BF-D528-45C7-AC4C-12FE09214CB4}" srcOrd="0" destOrd="0" presId="urn:microsoft.com/office/officeart/2018/5/layout/IconCircleLabelList"/>
    <dgm:cxn modelId="{05054AAD-7A86-4C8B-929D-62C31199166D}" type="presOf" srcId="{9C7B35B6-CEE8-4B92-B092-B2D11A437AAC}" destId="{19111AD4-F601-40A9-9760-18E2BD050355}" srcOrd="0" destOrd="0" presId="urn:microsoft.com/office/officeart/2018/5/layout/IconCircleLabelList"/>
    <dgm:cxn modelId="{8D9462C1-FB9D-4D79-A039-5717F4BED995}" srcId="{FDC0354D-E986-4858-BFB7-F0809F7354B1}" destId="{9E2C33D9-D03A-4C29-85DE-23DD1C856579}" srcOrd="2" destOrd="0" parTransId="{2DD8BE5B-9512-4EAE-8BBF-369CB9770174}" sibTransId="{DF3667C5-66CB-40F6-975C-4901D0A787B5}"/>
    <dgm:cxn modelId="{EF52CECC-0258-4BA5-97CC-CC52A45BBAD1}" type="presOf" srcId="{9E2C33D9-D03A-4C29-85DE-23DD1C856579}" destId="{76FAE216-B344-4F9C-A7C2-470B6DF43F25}" srcOrd="0" destOrd="0" presId="urn:microsoft.com/office/officeart/2018/5/layout/IconCircleLabelList"/>
    <dgm:cxn modelId="{6D33BCF8-E6DC-460F-B0DA-EA2BF5D71810}" srcId="{FDC0354D-E986-4858-BFB7-F0809F7354B1}" destId="{9C7B35B6-CEE8-4B92-B092-B2D11A437AAC}" srcOrd="5" destOrd="0" parTransId="{DEBB0C26-9984-43EA-AA19-72910A6E638F}" sibTransId="{743A4566-9DFF-412F-B48C-5587E5EC7267}"/>
    <dgm:cxn modelId="{83CC3ED0-5B74-410A-A313-07AD1BCE789D}" type="presParOf" srcId="{59A0801F-D93F-4751-AF8C-ECA5AC7551B2}" destId="{E71777EE-4792-44C6-B6C0-0BDB18829655}" srcOrd="0" destOrd="0" presId="urn:microsoft.com/office/officeart/2018/5/layout/IconCircleLabelList"/>
    <dgm:cxn modelId="{CAA416F6-49E6-4465-AE98-B363C39F59EB}" type="presParOf" srcId="{E71777EE-4792-44C6-B6C0-0BDB18829655}" destId="{182FFFAF-A310-40D3-951B-30AB6CF1A378}" srcOrd="0" destOrd="0" presId="urn:microsoft.com/office/officeart/2018/5/layout/IconCircleLabelList"/>
    <dgm:cxn modelId="{420968E7-A792-474F-88DC-01458CD8D2BE}" type="presParOf" srcId="{E71777EE-4792-44C6-B6C0-0BDB18829655}" destId="{415D899F-E5C9-4A41-919F-036277A083C3}" srcOrd="1" destOrd="0" presId="urn:microsoft.com/office/officeart/2018/5/layout/IconCircleLabelList"/>
    <dgm:cxn modelId="{93766BAA-2033-4984-82DE-BA9C0AB8549D}" type="presParOf" srcId="{E71777EE-4792-44C6-B6C0-0BDB18829655}" destId="{273B5097-ED6D-41B4-BF45-17062C0D3F8E}" srcOrd="2" destOrd="0" presId="urn:microsoft.com/office/officeart/2018/5/layout/IconCircleLabelList"/>
    <dgm:cxn modelId="{DCC61584-3EBB-4304-BEBC-F7E6C78F3A0C}" type="presParOf" srcId="{E71777EE-4792-44C6-B6C0-0BDB18829655}" destId="{3B6F4D24-D49D-4B79-9FA1-A1CF1ABA489B}" srcOrd="3" destOrd="0" presId="urn:microsoft.com/office/officeart/2018/5/layout/IconCircleLabelList"/>
    <dgm:cxn modelId="{349F8B93-E47F-4942-8A99-C4FDE27F243B}" type="presParOf" srcId="{59A0801F-D93F-4751-AF8C-ECA5AC7551B2}" destId="{E1AC1B59-AA24-4058-887B-6F03C99E80CC}" srcOrd="1" destOrd="0" presId="urn:microsoft.com/office/officeart/2018/5/layout/IconCircleLabelList"/>
    <dgm:cxn modelId="{C08AB0DA-379E-4E8A-98F8-D769029B31E4}" type="presParOf" srcId="{59A0801F-D93F-4751-AF8C-ECA5AC7551B2}" destId="{8D02C4DA-186B-4645-B99D-166C1556A9ED}" srcOrd="2" destOrd="0" presId="urn:microsoft.com/office/officeart/2018/5/layout/IconCircleLabelList"/>
    <dgm:cxn modelId="{B56CD8E6-8C70-4329-A423-E824FA45395E}" type="presParOf" srcId="{8D02C4DA-186B-4645-B99D-166C1556A9ED}" destId="{0642B1E2-A059-4F5C-932D-D7DBB885DD8D}" srcOrd="0" destOrd="0" presId="urn:microsoft.com/office/officeart/2018/5/layout/IconCircleLabelList"/>
    <dgm:cxn modelId="{61CD0AB7-8631-4D36-8ED0-71F80EAA6AE6}" type="presParOf" srcId="{8D02C4DA-186B-4645-B99D-166C1556A9ED}" destId="{412D63A6-D203-4FD0-A3E2-455D568E9A15}" srcOrd="1" destOrd="0" presId="urn:microsoft.com/office/officeart/2018/5/layout/IconCircleLabelList"/>
    <dgm:cxn modelId="{DA0C7700-394C-4431-996E-97C00E1AA139}" type="presParOf" srcId="{8D02C4DA-186B-4645-B99D-166C1556A9ED}" destId="{121EC784-3784-4243-87EE-879483F3E475}" srcOrd="2" destOrd="0" presId="urn:microsoft.com/office/officeart/2018/5/layout/IconCircleLabelList"/>
    <dgm:cxn modelId="{12E893D6-7DBE-46C4-9B00-63E8A774DED2}" type="presParOf" srcId="{8D02C4DA-186B-4645-B99D-166C1556A9ED}" destId="{5A8205BF-D528-45C7-AC4C-12FE09214CB4}" srcOrd="3" destOrd="0" presId="urn:microsoft.com/office/officeart/2018/5/layout/IconCircleLabelList"/>
    <dgm:cxn modelId="{F8BBC5E3-5BCC-4232-806B-10BFFB66BA52}" type="presParOf" srcId="{59A0801F-D93F-4751-AF8C-ECA5AC7551B2}" destId="{82900BBF-92C5-4EBD-A619-AD723432C228}" srcOrd="3" destOrd="0" presId="urn:microsoft.com/office/officeart/2018/5/layout/IconCircleLabelList"/>
    <dgm:cxn modelId="{8FFCBA29-35DB-4F30-B512-A31984839905}" type="presParOf" srcId="{59A0801F-D93F-4751-AF8C-ECA5AC7551B2}" destId="{EDC4802F-E419-40EB-A34D-A0208B620E85}" srcOrd="4" destOrd="0" presId="urn:microsoft.com/office/officeart/2018/5/layout/IconCircleLabelList"/>
    <dgm:cxn modelId="{74C8AEC6-A168-41F1-9125-B80A5A341FC9}" type="presParOf" srcId="{EDC4802F-E419-40EB-A34D-A0208B620E85}" destId="{B446D1A8-FED4-4141-9276-49B683C2E485}" srcOrd="0" destOrd="0" presId="urn:microsoft.com/office/officeart/2018/5/layout/IconCircleLabelList"/>
    <dgm:cxn modelId="{F347720A-27D6-4FCE-872B-CE15274E9CC1}" type="presParOf" srcId="{EDC4802F-E419-40EB-A34D-A0208B620E85}" destId="{E34F684F-5A1E-4617-8C88-A900B3B7B499}" srcOrd="1" destOrd="0" presId="urn:microsoft.com/office/officeart/2018/5/layout/IconCircleLabelList"/>
    <dgm:cxn modelId="{90E882E4-1444-4A82-9FFA-1989D71CC54C}" type="presParOf" srcId="{EDC4802F-E419-40EB-A34D-A0208B620E85}" destId="{404F14C1-5978-4DE6-A345-7EBFEE50DFEC}" srcOrd="2" destOrd="0" presId="urn:microsoft.com/office/officeart/2018/5/layout/IconCircleLabelList"/>
    <dgm:cxn modelId="{FF4D9A00-9E24-43DF-AE56-71660E067966}" type="presParOf" srcId="{EDC4802F-E419-40EB-A34D-A0208B620E85}" destId="{76FAE216-B344-4F9C-A7C2-470B6DF43F25}" srcOrd="3" destOrd="0" presId="urn:microsoft.com/office/officeart/2018/5/layout/IconCircleLabelList"/>
    <dgm:cxn modelId="{7033032C-026B-4681-84C5-2B6F944BACDF}" type="presParOf" srcId="{59A0801F-D93F-4751-AF8C-ECA5AC7551B2}" destId="{E36CB9A8-6DA6-4790-AA82-0A23BCDAA829}" srcOrd="5" destOrd="0" presId="urn:microsoft.com/office/officeart/2018/5/layout/IconCircleLabelList"/>
    <dgm:cxn modelId="{8FFA7297-DDC6-4CF4-B220-3355B5F9F188}" type="presParOf" srcId="{59A0801F-D93F-4751-AF8C-ECA5AC7551B2}" destId="{3D083119-F3CC-42D6-9F2E-F4A394BC3E20}" srcOrd="6" destOrd="0" presId="urn:microsoft.com/office/officeart/2018/5/layout/IconCircleLabelList"/>
    <dgm:cxn modelId="{2D727AB5-AF8A-42E0-94DC-8FF26A0CC8C3}" type="presParOf" srcId="{3D083119-F3CC-42D6-9F2E-F4A394BC3E20}" destId="{B87DA72B-BA7E-43EE-A1DB-3F595DB86344}" srcOrd="0" destOrd="0" presId="urn:microsoft.com/office/officeart/2018/5/layout/IconCircleLabelList"/>
    <dgm:cxn modelId="{84F0DCB7-43B7-4CAB-8275-62313F2BB5D4}" type="presParOf" srcId="{3D083119-F3CC-42D6-9F2E-F4A394BC3E20}" destId="{6EDAEDE8-AE3B-46ED-B6B0-94609AE9E44D}" srcOrd="1" destOrd="0" presId="urn:microsoft.com/office/officeart/2018/5/layout/IconCircleLabelList"/>
    <dgm:cxn modelId="{196294EF-0D03-4427-B344-04EA6B249E2B}" type="presParOf" srcId="{3D083119-F3CC-42D6-9F2E-F4A394BC3E20}" destId="{BD35300A-9566-4CD2-B2BA-543ABFA20FED}" srcOrd="2" destOrd="0" presId="urn:microsoft.com/office/officeart/2018/5/layout/IconCircleLabelList"/>
    <dgm:cxn modelId="{FC9D7EAA-0942-46F3-914B-4F5013E31349}" type="presParOf" srcId="{3D083119-F3CC-42D6-9F2E-F4A394BC3E20}" destId="{85E1946F-52D5-4867-B994-9E20F5CD4B33}" srcOrd="3" destOrd="0" presId="urn:microsoft.com/office/officeart/2018/5/layout/IconCircleLabelList"/>
    <dgm:cxn modelId="{A7CDDECF-1BEB-4674-A49B-89B50033CE0B}" type="presParOf" srcId="{59A0801F-D93F-4751-AF8C-ECA5AC7551B2}" destId="{F25910E7-04DB-4B5A-840D-DD2F683C93B0}" srcOrd="7" destOrd="0" presId="urn:microsoft.com/office/officeart/2018/5/layout/IconCircleLabelList"/>
    <dgm:cxn modelId="{D6139589-91DE-4A28-998A-59B3229C7580}" type="presParOf" srcId="{59A0801F-D93F-4751-AF8C-ECA5AC7551B2}" destId="{471CA3ED-C96F-46EF-8060-34FF22F17788}" srcOrd="8" destOrd="0" presId="urn:microsoft.com/office/officeart/2018/5/layout/IconCircleLabelList"/>
    <dgm:cxn modelId="{9753B829-52A5-45A2-8BD9-78590E47195A}" type="presParOf" srcId="{471CA3ED-C96F-46EF-8060-34FF22F17788}" destId="{0C9D757F-6C53-4D35-BA7D-532673B9B7B5}" srcOrd="0" destOrd="0" presId="urn:microsoft.com/office/officeart/2018/5/layout/IconCircleLabelList"/>
    <dgm:cxn modelId="{D8BC2AFC-F3F3-4370-8B31-270C6BB9E52A}" type="presParOf" srcId="{471CA3ED-C96F-46EF-8060-34FF22F17788}" destId="{407C7B0D-6A02-432D-9179-FA8B258DA54B}" srcOrd="1" destOrd="0" presId="urn:microsoft.com/office/officeart/2018/5/layout/IconCircleLabelList"/>
    <dgm:cxn modelId="{B39707E7-935F-4A6C-B25A-78C9761D4020}" type="presParOf" srcId="{471CA3ED-C96F-46EF-8060-34FF22F17788}" destId="{977F4AA8-36CC-4337-86A9-B262956DFD79}" srcOrd="2" destOrd="0" presId="urn:microsoft.com/office/officeart/2018/5/layout/IconCircleLabelList"/>
    <dgm:cxn modelId="{0FC8D209-E464-4BAC-82F2-BE35CE40AB55}" type="presParOf" srcId="{471CA3ED-C96F-46EF-8060-34FF22F17788}" destId="{BB28BD45-5164-4E51-B174-0D48E8457CCE}" srcOrd="3" destOrd="0" presId="urn:microsoft.com/office/officeart/2018/5/layout/IconCircleLabelList"/>
    <dgm:cxn modelId="{58725C94-C153-490C-9315-8511B0C634A3}" type="presParOf" srcId="{59A0801F-D93F-4751-AF8C-ECA5AC7551B2}" destId="{7AFF5D38-97B1-47A5-A034-9BE23BC2D0D4}" srcOrd="9" destOrd="0" presId="urn:microsoft.com/office/officeart/2018/5/layout/IconCircleLabelList"/>
    <dgm:cxn modelId="{837E92FC-409C-4077-839A-74EC58EB505B}" type="presParOf" srcId="{59A0801F-D93F-4751-AF8C-ECA5AC7551B2}" destId="{38F4B596-FECA-45AD-AB7B-7AD5E205B7D0}" srcOrd="10" destOrd="0" presId="urn:microsoft.com/office/officeart/2018/5/layout/IconCircleLabelList"/>
    <dgm:cxn modelId="{E63C5EB3-4856-448E-B755-D13E8DF8C3E5}" type="presParOf" srcId="{38F4B596-FECA-45AD-AB7B-7AD5E205B7D0}" destId="{5D237E38-F946-43AB-8943-1FFADCAC208D}" srcOrd="0" destOrd="0" presId="urn:microsoft.com/office/officeart/2018/5/layout/IconCircleLabelList"/>
    <dgm:cxn modelId="{7799FB91-1ED8-4C3A-A50D-EB40D0EFC9FA}" type="presParOf" srcId="{38F4B596-FECA-45AD-AB7B-7AD5E205B7D0}" destId="{A850BD7F-FF08-4A0F-A6FA-B27858659662}" srcOrd="1" destOrd="0" presId="urn:microsoft.com/office/officeart/2018/5/layout/IconCircleLabelList"/>
    <dgm:cxn modelId="{179326C0-38E6-464A-BD27-36166BE06DEC}" type="presParOf" srcId="{38F4B596-FECA-45AD-AB7B-7AD5E205B7D0}" destId="{1909199B-990F-4FC8-AD24-816DABD123BB}" srcOrd="2" destOrd="0" presId="urn:microsoft.com/office/officeart/2018/5/layout/IconCircleLabelList"/>
    <dgm:cxn modelId="{6CF0995B-A061-42DB-AD9B-FABDE4969567}" type="presParOf" srcId="{38F4B596-FECA-45AD-AB7B-7AD5E205B7D0}" destId="{19111AD4-F601-40A9-9760-18E2BD05035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FFFAF-A310-40D3-951B-30AB6CF1A378}">
      <dsp:nvSpPr>
        <dsp:cNvPr id="0" name=""/>
        <dsp:cNvSpPr/>
      </dsp:nvSpPr>
      <dsp:spPr>
        <a:xfrm>
          <a:off x="132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5D899F-E5C9-4A41-919F-036277A083C3}">
      <dsp:nvSpPr>
        <dsp:cNvPr id="0" name=""/>
        <dsp:cNvSpPr/>
      </dsp:nvSpPr>
      <dsp:spPr>
        <a:xfrm>
          <a:off x="1382428" y="130746"/>
          <a:ext cx="789843" cy="79667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6F4D24-D49D-4B79-9FA1-A1CF1ABA489B}">
      <dsp:nvSpPr>
        <dsp:cNvPr id="0" name=""/>
        <dsp:cNvSpPr/>
      </dsp:nvSpPr>
      <dsp:spPr>
        <a:xfrm>
          <a:off x="87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40/50</a:t>
          </a:r>
        </a:p>
        <a:p>
          <a:pPr marL="0" lvl="0" indent="0" algn="ctr" defTabSz="533400">
            <a:lnSpc>
              <a:spcPct val="100000"/>
            </a:lnSpc>
            <a:spcBef>
              <a:spcPct val="0"/>
            </a:spcBef>
            <a:spcAft>
              <a:spcPct val="35000"/>
            </a:spcAft>
            <a:buNone/>
            <a:defRPr cap="all"/>
          </a:pPr>
          <a:r>
            <a:rPr lang="nl-BE" sz="1000" kern="1200">
              <a:latin typeface="Commodore PET" panose="02000000000000000000" pitchFamily="2" charset="0"/>
            </a:rPr>
            <a:t> </a:t>
          </a:r>
          <a:br>
            <a:rPr lang="nl-BE" sz="1000" kern="1200">
              <a:latin typeface="Commodore PET" panose="02000000000000000000" pitchFamily="2" charset="0"/>
            </a:rPr>
          </a:br>
          <a:r>
            <a:rPr lang="nl-BE" sz="1000" kern="1200">
              <a:latin typeface="Commodore PET" panose="02000000000000000000" pitchFamily="2" charset="0"/>
            </a:rPr>
            <a:t>pioniers van de eerste Computers</a:t>
          </a:r>
        </a:p>
      </dsp:txBody>
      <dsp:txXfrm>
        <a:off x="877350" y="1370182"/>
        <a:ext cx="1800000" cy="971544"/>
      </dsp:txXfrm>
    </dsp:sp>
    <dsp:sp modelId="{0642B1E2-A059-4F5C-932D-D7DBB885DD8D}">
      <dsp:nvSpPr>
        <dsp:cNvPr id="0" name=""/>
        <dsp:cNvSpPr/>
      </dsp:nvSpPr>
      <dsp:spPr>
        <a:xfrm>
          <a:off x="3438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2D63A6-D203-4FD0-A3E2-455D568E9A15}">
      <dsp:nvSpPr>
        <dsp:cNvPr id="0" name=""/>
        <dsp:cNvSpPr/>
      </dsp:nvSpPr>
      <dsp:spPr>
        <a:xfrm>
          <a:off x="3530226" y="176012"/>
          <a:ext cx="724247" cy="7061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8205BF-D528-45C7-AC4C-12FE09214CB4}">
      <dsp:nvSpPr>
        <dsp:cNvPr id="0" name=""/>
        <dsp:cNvSpPr/>
      </dsp:nvSpPr>
      <dsp:spPr>
        <a:xfrm>
          <a:off x="2992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50/60/70</a:t>
          </a:r>
        </a:p>
        <a:p>
          <a:pPr marL="0" lvl="0" indent="0" algn="ctr" defTabSz="533400">
            <a:lnSpc>
              <a:spcPct val="100000"/>
            </a:lnSpc>
            <a:spcBef>
              <a:spcPct val="0"/>
            </a:spcBef>
            <a:spcAft>
              <a:spcPct val="35000"/>
            </a:spcAft>
            <a:buNone/>
            <a:defRPr cap="all"/>
          </a:pPr>
          <a:r>
            <a:rPr lang="nl-BE" sz="1000" kern="1200">
              <a:latin typeface="Commodore PET" panose="02000000000000000000" pitchFamily="2" charset="0"/>
            </a:rPr>
            <a:t> </a:t>
          </a:r>
          <a:br>
            <a:rPr lang="nl-BE" sz="1000" kern="1200">
              <a:latin typeface="Commodore PET" panose="02000000000000000000" pitchFamily="2" charset="0"/>
            </a:rPr>
          </a:br>
          <a:r>
            <a:rPr lang="nl-BE" sz="1000" kern="1200">
              <a:latin typeface="Commodore PET" panose="02000000000000000000" pitchFamily="2" charset="0"/>
            </a:rPr>
            <a:t>mainframes en bedrijven</a:t>
          </a:r>
        </a:p>
      </dsp:txBody>
      <dsp:txXfrm>
        <a:off x="2992350" y="1370182"/>
        <a:ext cx="1800000" cy="971544"/>
      </dsp:txXfrm>
    </dsp:sp>
    <dsp:sp modelId="{B446D1A8-FED4-4141-9276-49B683C2E485}">
      <dsp:nvSpPr>
        <dsp:cNvPr id="0" name=""/>
        <dsp:cNvSpPr/>
      </dsp:nvSpPr>
      <dsp:spPr>
        <a:xfrm>
          <a:off x="555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34F684F-5A1E-4617-8C88-A900B3B7B499}">
      <dsp:nvSpPr>
        <dsp:cNvPr id="0" name=""/>
        <dsp:cNvSpPr/>
      </dsp:nvSpPr>
      <dsp:spPr>
        <a:xfrm>
          <a:off x="5542230" y="83213"/>
          <a:ext cx="930239" cy="8917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FAE216-B344-4F9C-A7C2-470B6DF43F25}">
      <dsp:nvSpPr>
        <dsp:cNvPr id="0" name=""/>
        <dsp:cNvSpPr/>
      </dsp:nvSpPr>
      <dsp:spPr>
        <a:xfrm>
          <a:off x="510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70/80</a:t>
          </a:r>
        </a:p>
        <a:p>
          <a:pPr marL="0" lvl="0" indent="0" algn="ctr" defTabSz="533400">
            <a:lnSpc>
              <a:spcPct val="100000"/>
            </a:lnSpc>
            <a:spcBef>
              <a:spcPct val="0"/>
            </a:spcBef>
            <a:spcAft>
              <a:spcPct val="35000"/>
            </a:spcAft>
            <a:buNone/>
            <a:defRPr cap="all"/>
          </a:pPr>
          <a:br>
            <a:rPr lang="nl-BE" sz="1000" kern="1200">
              <a:latin typeface="Commodore PET" panose="02000000000000000000" pitchFamily="2" charset="0"/>
            </a:rPr>
          </a:br>
          <a:r>
            <a:rPr lang="nl-BE" sz="1000" kern="1200">
              <a:latin typeface="Commodore PET" panose="02000000000000000000" pitchFamily="2" charset="0"/>
            </a:rPr>
            <a:t>De verkleining en de 8-bit Home Computer</a:t>
          </a:r>
        </a:p>
      </dsp:txBody>
      <dsp:txXfrm>
        <a:off x="5107350" y="1370182"/>
        <a:ext cx="1800000" cy="971544"/>
      </dsp:txXfrm>
    </dsp:sp>
    <dsp:sp modelId="{B87DA72B-BA7E-43EE-A1DB-3F595DB86344}">
      <dsp:nvSpPr>
        <dsp:cNvPr id="0" name=""/>
        <dsp:cNvSpPr/>
      </dsp:nvSpPr>
      <dsp:spPr>
        <a:xfrm>
          <a:off x="127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DAEDE8-AE3B-46ED-B6B0-94609AE9E44D}">
      <dsp:nvSpPr>
        <dsp:cNvPr id="0" name=""/>
        <dsp:cNvSpPr/>
      </dsp:nvSpPr>
      <dsp:spPr>
        <a:xfrm>
          <a:off x="1382428" y="2887672"/>
          <a:ext cx="789843" cy="80629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E1946F-52D5-4867-B994-9E20F5CD4B33}">
      <dsp:nvSpPr>
        <dsp:cNvPr id="0" name=""/>
        <dsp:cNvSpPr/>
      </dsp:nvSpPr>
      <dsp:spPr>
        <a:xfrm>
          <a:off x="87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80/90</a:t>
          </a:r>
        </a:p>
        <a:p>
          <a:pPr marL="0" lvl="0" indent="0" algn="ctr" defTabSz="533400">
            <a:lnSpc>
              <a:spcPct val="100000"/>
            </a:lnSpc>
            <a:spcBef>
              <a:spcPct val="0"/>
            </a:spcBef>
            <a:spcAft>
              <a:spcPct val="35000"/>
            </a:spcAft>
            <a:buNone/>
            <a:defRPr cap="all"/>
          </a:pPr>
          <a:br>
            <a:rPr lang="nl-BE" sz="1000" kern="1200">
              <a:latin typeface="Commodore PET" panose="02000000000000000000" pitchFamily="2" charset="0"/>
            </a:rPr>
          </a:br>
          <a:r>
            <a:rPr lang="nl-BE" sz="1000" kern="1200">
              <a:latin typeface="Commodore PET" panose="02000000000000000000" pitchFamily="2" charset="0"/>
            </a:rPr>
            <a:t>de desktop pc en laptops</a:t>
          </a:r>
        </a:p>
      </dsp:txBody>
      <dsp:txXfrm>
        <a:off x="877350" y="4181821"/>
        <a:ext cx="1800000" cy="971544"/>
      </dsp:txXfrm>
    </dsp:sp>
    <dsp:sp modelId="{0C9D757F-6C53-4D35-BA7D-532673B9B7B5}">
      <dsp:nvSpPr>
        <dsp:cNvPr id="0" name=""/>
        <dsp:cNvSpPr/>
      </dsp:nvSpPr>
      <dsp:spPr>
        <a:xfrm>
          <a:off x="3393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7C7B0D-6A02-432D-9179-FA8B258DA54B}">
      <dsp:nvSpPr>
        <dsp:cNvPr id="0" name=""/>
        <dsp:cNvSpPr/>
      </dsp:nvSpPr>
      <dsp:spPr>
        <a:xfrm>
          <a:off x="3484960" y="2887672"/>
          <a:ext cx="814779" cy="80629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B28BD45-5164-4E51-B174-0D48E8457CCE}">
      <dsp:nvSpPr>
        <dsp:cNvPr id="0" name=""/>
        <dsp:cNvSpPr/>
      </dsp:nvSpPr>
      <dsp:spPr>
        <a:xfrm>
          <a:off x="2992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Jaren 90/nu</a:t>
          </a:r>
        </a:p>
        <a:p>
          <a:pPr marL="0" lvl="0" indent="0" algn="ctr" defTabSz="533400">
            <a:lnSpc>
              <a:spcPct val="100000"/>
            </a:lnSpc>
            <a:spcBef>
              <a:spcPct val="0"/>
            </a:spcBef>
            <a:spcAft>
              <a:spcPct val="35000"/>
            </a:spcAft>
            <a:buNone/>
            <a:defRPr cap="all"/>
          </a:pPr>
          <a:br>
            <a:rPr lang="nl-BE" sz="1000" kern="1200">
              <a:latin typeface="Commodore PET" panose="02000000000000000000" pitchFamily="2" charset="0"/>
            </a:rPr>
          </a:br>
          <a:r>
            <a:rPr lang="nl-BE" sz="1000" kern="1200">
              <a:latin typeface="Commodore PET" panose="02000000000000000000" pitchFamily="2" charset="0"/>
            </a:rPr>
            <a:t>computers in ons dagelijks gebruik</a:t>
          </a:r>
        </a:p>
      </dsp:txBody>
      <dsp:txXfrm>
        <a:off x="2992350" y="4181821"/>
        <a:ext cx="1800000" cy="971544"/>
      </dsp:txXfrm>
    </dsp:sp>
    <dsp:sp modelId="{5D237E38-F946-43AB-8943-1FFADCAC208D}">
      <dsp:nvSpPr>
        <dsp:cNvPr id="0" name=""/>
        <dsp:cNvSpPr/>
      </dsp:nvSpPr>
      <dsp:spPr>
        <a:xfrm>
          <a:off x="550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850BD7F-FF08-4A0F-A6FA-B27858659662}">
      <dsp:nvSpPr>
        <dsp:cNvPr id="0" name=""/>
        <dsp:cNvSpPr/>
      </dsp:nvSpPr>
      <dsp:spPr>
        <a:xfrm>
          <a:off x="5542230" y="2842409"/>
          <a:ext cx="930239" cy="8968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9111AD4-F601-40A9-9760-18E2BD050355}">
      <dsp:nvSpPr>
        <dsp:cNvPr id="0" name=""/>
        <dsp:cNvSpPr/>
      </dsp:nvSpPr>
      <dsp:spPr>
        <a:xfrm>
          <a:off x="510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a:latin typeface="Commodore PET" panose="02000000000000000000" pitchFamily="2" charset="0"/>
            </a:rPr>
            <a:t>De toekomst</a:t>
          </a:r>
          <a:endParaRPr lang="nl-BE" sz="1100" kern="1200">
            <a:latin typeface="Commodore PET" panose="02000000000000000000" pitchFamily="2" charset="0"/>
          </a:endParaRPr>
        </a:p>
        <a:p>
          <a:pPr marL="0" lvl="0" indent="0" algn="ctr" defTabSz="533400">
            <a:lnSpc>
              <a:spcPct val="100000"/>
            </a:lnSpc>
            <a:spcBef>
              <a:spcPct val="0"/>
            </a:spcBef>
            <a:spcAft>
              <a:spcPct val="35000"/>
            </a:spcAft>
            <a:buNone/>
            <a:defRPr cap="all"/>
          </a:pPr>
          <a:endParaRPr lang="nl-BE" sz="1000" kern="1200">
            <a:latin typeface="Commodore PET" panose="02000000000000000000" pitchFamily="2" charset="0"/>
          </a:endParaRPr>
        </a:p>
        <a:p>
          <a:pPr marL="0" lvl="0" indent="0" algn="ctr" defTabSz="533400">
            <a:lnSpc>
              <a:spcPct val="100000"/>
            </a:lnSpc>
            <a:spcBef>
              <a:spcPct val="0"/>
            </a:spcBef>
            <a:spcAft>
              <a:spcPct val="35000"/>
            </a:spcAft>
            <a:buNone/>
            <a:defRPr cap="all"/>
          </a:pPr>
          <a:r>
            <a:rPr lang="nl-BE" sz="1000" kern="1200">
              <a:latin typeface="Commodore PET" panose="02000000000000000000" pitchFamily="2" charset="0"/>
            </a:rPr>
            <a:t>Opportuniteit en gevaar</a:t>
          </a:r>
        </a:p>
      </dsp:txBody>
      <dsp:txXfrm>
        <a:off x="5107350" y="4181821"/>
        <a:ext cx="1800000" cy="9715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21D57FB2-9B62-4320-A18B-50C5D4384072}" type="datetimeFigureOut">
              <a:rPr lang="nl-BE" smtClean="0"/>
              <a:t>9/01/2023</a:t>
            </a:fld>
            <a:endParaRPr lang="nl-BE"/>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nl-BE"/>
          </a:p>
        </p:txBody>
      </p:sp>
      <p:sp>
        <p:nvSpPr>
          <p:cNvPr id="6" name="Slide Number Placeholder 5"/>
          <p:cNvSpPr>
            <a:spLocks noGrp="1"/>
          </p:cNvSpPr>
          <p:nvPr>
            <p:ph type="sldNum" sz="quarter" idx="12"/>
          </p:nvPr>
        </p:nvSpPr>
        <p:spPr>
          <a:xfrm>
            <a:off x="9896911" y="5410199"/>
            <a:ext cx="771089" cy="365125"/>
          </a:xfrm>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952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952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59014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66820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19579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6157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560942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566680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12681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05592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7668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000" y="324000"/>
            <a:ext cx="9450000" cy="450000"/>
          </a:xfrm>
        </p:spPr>
        <p:txBody>
          <a:bodyPr/>
          <a:lstStyle/>
          <a:p>
            <a:r>
              <a:rPr lang="en-US"/>
              <a:t>Click to edit Master title style</a:t>
            </a:r>
          </a:p>
        </p:txBody>
      </p:sp>
      <p:sp>
        <p:nvSpPr>
          <p:cNvPr id="3" name="Content Placeholder 2"/>
          <p:cNvSpPr>
            <a:spLocks noGrp="1"/>
          </p:cNvSpPr>
          <p:nvPr>
            <p:ph sz="half" idx="1"/>
          </p:nvPr>
        </p:nvSpPr>
        <p:spPr>
          <a:xfrm>
            <a:off x="1371000" y="1269000"/>
            <a:ext cx="4648799"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1" y="1269000"/>
            <a:ext cx="4603800"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88754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8" name="Footer Placeholder 7"/>
          <p:cNvSpPr>
            <a:spLocks noGrp="1"/>
          </p:cNvSpPr>
          <p:nvPr>
            <p:ph type="ftr" sz="quarter" idx="11"/>
          </p:nvPr>
        </p:nvSpPr>
        <p:spPr>
          <a:xfrm>
            <a:off x="1141411" y="5594517"/>
            <a:ext cx="6239309"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0022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08016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22000">
              <a:schemeClr val="bg2">
                <a:lumMod val="50000"/>
              </a:schemeClr>
            </a:gs>
            <a:gs pos="81000">
              <a:schemeClr val="bg2">
                <a:lumMod val="75000"/>
              </a:schemeClr>
            </a:gs>
          </a:gsLst>
          <a:lin ang="81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3" name="Footer Placeholder 2"/>
          <p:cNvSpPr>
            <a:spLocks noGrp="1"/>
          </p:cNvSpPr>
          <p:nvPr>
            <p:ph type="ftr" sz="quarter" idx="11"/>
          </p:nvPr>
        </p:nvSpPr>
        <p:spPr>
          <a:xfrm>
            <a:off x="1141411" y="5594517"/>
            <a:ext cx="6239309" cy="365125"/>
          </a:xfrm>
          <a:prstGeom prst="rect">
            <a:avLst/>
          </a:prstGeom>
        </p:spPr>
        <p:txBody>
          <a:bodyPr/>
          <a:lstStyle/>
          <a:p>
            <a:endParaRPr lang="nl-BE"/>
          </a:p>
        </p:txBody>
      </p:sp>
      <p:sp>
        <p:nvSpPr>
          <p:cNvPr id="4" name="Slide Number Placeholder 3"/>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7163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24643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9/01/2023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67395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2000">
              <a:schemeClr val="bg2">
                <a:lumMod val="50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371000" y="9000"/>
            <a:ext cx="9450000" cy="45000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371000" y="549000"/>
            <a:ext cx="9495000" cy="576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0911000" y="0"/>
            <a:ext cx="771089" cy="279000"/>
          </a:xfrm>
          <a:prstGeom prst="rect">
            <a:avLst/>
          </a:prstGeom>
        </p:spPr>
        <p:txBody>
          <a:bodyPr vert="horz" lIns="91440" tIns="45720" rIns="91440" bIns="45720" rtlCol="0" anchor="ctr"/>
          <a:lstStyle>
            <a:lvl1pPr algn="r">
              <a:defRPr sz="800">
                <a:solidFill>
                  <a:schemeClr val="tx1">
                    <a:tint val="75000"/>
                  </a:schemeClr>
                </a:solidFill>
                <a:latin typeface="PETSCII Commodore" panose="00000400000000000000" pitchFamily="2" charset="0"/>
                <a:cs typeface="PETSCII Commodore" panose="00000400000000000000" pitchFamily="2" charset="0"/>
              </a:defRPr>
            </a:lvl1pPr>
          </a:lstStyle>
          <a:p>
            <a:fld id="{FB50B83A-E9C8-42A8-8946-3BB34B82C77A}" type="slidenum">
              <a:rPr lang="nl-BE" smtClean="0"/>
              <a:pPr/>
              <a:t>‹nr.›</a:t>
            </a:fld>
            <a:endParaRPr lang="nl-BE"/>
          </a:p>
        </p:txBody>
      </p:sp>
    </p:spTree>
    <p:extLst>
      <p:ext uri="{BB962C8B-B14F-4D97-AF65-F5344CB8AC3E}">
        <p14:creationId xmlns:p14="http://schemas.microsoft.com/office/powerpoint/2010/main" val="2028034949"/>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1600" kern="1200" cap="all" baseline="0">
          <a:solidFill>
            <a:schemeClr val="tx1"/>
          </a:solidFill>
          <a:latin typeface="PETSCII Commodore" panose="00000400000000000000" pitchFamily="2" charset="0"/>
          <a:ea typeface="+mj-ea"/>
          <a:cs typeface="PETSCII Commodore" panose="00000400000000000000" pitchFamily="2" charset="0"/>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1200" kern="1200" spc="-120" baseline="0">
          <a:solidFill>
            <a:schemeClr val="tx1"/>
          </a:solidFill>
          <a:latin typeface="PETSCII Commodore" panose="00000400000000000000" pitchFamily="2" charset="0"/>
          <a:ea typeface="+mn-ea"/>
          <a:cs typeface="PETSCII Commodore" panose="00000400000000000000" pitchFamily="2" charset="0"/>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1100" kern="1200" spc="-120" baseline="0">
          <a:solidFill>
            <a:schemeClr val="tx1"/>
          </a:solidFill>
          <a:latin typeface="PETSCII Commodore" panose="00000400000000000000" pitchFamily="2" charset="0"/>
          <a:ea typeface="+mn-ea"/>
          <a:cs typeface="PETSCII Commodore" panose="00000400000000000000" pitchFamily="2" charset="0"/>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050" kern="1200" spc="-120" baseline="0">
          <a:solidFill>
            <a:schemeClr val="tx1"/>
          </a:solidFill>
          <a:latin typeface="PETSCII Commodore" panose="00000400000000000000" pitchFamily="2" charset="0"/>
          <a:ea typeface="+mn-ea"/>
          <a:cs typeface="PETSCII Commodore" panose="00000400000000000000" pitchFamily="2" charset="0"/>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youtu.be/iF8CnG7ee-A" TargetMode="External"/><Relationship Id="rId4" Type="http://schemas.openxmlformats.org/officeDocument/2006/relationships/hyperlink" Target="https://youtu.be/AvDUDGiL9EQ"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slideLayout" Target="../slideLayouts/slideLayout7.xml"/><Relationship Id="rId1" Type="http://schemas.openxmlformats.org/officeDocument/2006/relationships/video" Target="https://www.youtube.com/embed/F__TroRudww?feature=oembed" TargetMode="Externa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7.xml"/><Relationship Id="rId1" Type="http://schemas.openxmlformats.org/officeDocument/2006/relationships/video" Target="https://www.youtube.com/embed/9HH-asvLAj4?feature=oembed" TargetMode="External"/><Relationship Id="rId4" Type="http://schemas.openxmlformats.org/officeDocument/2006/relationships/image" Target="../media/image51.jpe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video" Target="https://www.youtube.com/embed/4ObouwCHk8w?feature=oembed" TargetMode="External"/><Relationship Id="rId5" Type="http://schemas.openxmlformats.org/officeDocument/2006/relationships/image" Target="../media/image56.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slideLayout" Target="../slideLayouts/slideLayout7.xml"/><Relationship Id="rId1" Type="http://schemas.openxmlformats.org/officeDocument/2006/relationships/video" Target="https://www.youtube.com/embed/bGk9W65vXNA?feature=oembed" TargetMode="External"/><Relationship Id="rId4" Type="http://schemas.openxmlformats.org/officeDocument/2006/relationships/image" Target="../media/image59.jpeg"/></Relationships>
</file>

<file path=ppt/slides/_rels/slide2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ideo" Target="https://www.youtube.com/embed/N4zyZG0OxFI?feature=oembed" TargetMode="External"/><Relationship Id="rId4" Type="http://schemas.openxmlformats.org/officeDocument/2006/relationships/image" Target="../media/image66.jpeg"/></Relationships>
</file>

<file path=ppt/slides/_rels/slide2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Layout" Target="../slideLayouts/slideLayout7.xml"/><Relationship Id="rId1" Type="http://schemas.openxmlformats.org/officeDocument/2006/relationships/video" Target="https://www.youtube.com/embed/nA_tgIygvNo?feature=oembe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Layout" Target="../slideLayouts/slideLayout7.xml"/><Relationship Id="rId1" Type="http://schemas.openxmlformats.org/officeDocument/2006/relationships/video" Target="https://www.youtube.com/embed/kignGE77l_I?feature=oembed"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slideLayout" Target="../slideLayouts/slideLayout7.xml"/><Relationship Id="rId1" Type="http://schemas.openxmlformats.org/officeDocument/2006/relationships/video" Target="https://www.youtube.com/embed/-qerYLM-eEg?feature=oembed"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Layout" Target="../slideLayouts/slideLayout7.xml"/><Relationship Id="rId1" Type="http://schemas.openxmlformats.org/officeDocument/2006/relationships/video" Target="https://www.youtube.com/embed/9BA4AyvlKnM?feature=oembed"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https://www.youtube.com/embed/An-GIhx0z4c?feature=oembed" TargetMode="External"/><Relationship Id="rId1" Type="http://schemas.openxmlformats.org/officeDocument/2006/relationships/video" Target="https://www.youtube.com/embed/HPT7Wtp3yoo?feature=oembed" TargetMode="External"/><Relationship Id="rId5" Type="http://schemas.openxmlformats.org/officeDocument/2006/relationships/image" Target="../media/image77.jpeg"/><Relationship Id="rId4" Type="http://schemas.openxmlformats.org/officeDocument/2006/relationships/image" Target="../media/image76.jpeg"/></Relationships>
</file>

<file path=ppt/slides/_rels/slide3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Layout" Target="../slideLayouts/slideLayout7.xml"/><Relationship Id="rId1" Type="http://schemas.openxmlformats.org/officeDocument/2006/relationships/video" Target="https://www.youtube.com/embed/PgPSsLihudI?feature=oembe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38.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jpe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0" name="Picture 6" descr="De bronafbeelding bekijken">
            <a:extLst>
              <a:ext uri="{FF2B5EF4-FFF2-40B4-BE49-F238E27FC236}">
                <a16:creationId xmlns:a16="http://schemas.microsoft.com/office/drawing/2014/main" id="{31989D4C-08E9-754C-F137-26D7F097F7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96" r="16808"/>
          <a:stretch/>
        </p:blipFill>
        <p:spPr bwMode="auto">
          <a:xfrm>
            <a:off x="-3704" y="9000"/>
            <a:ext cx="463558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4AF85A7-9754-9462-FBDC-CD410C0420C2}"/>
              </a:ext>
            </a:extLst>
          </p:cNvPr>
          <p:cNvSpPr txBox="1"/>
          <p:nvPr/>
        </p:nvSpPr>
        <p:spPr>
          <a:xfrm>
            <a:off x="4976897" y="1137349"/>
            <a:ext cx="7038890" cy="5261651"/>
          </a:xfrm>
          <a:prstGeom prst="rect">
            <a:avLst/>
          </a:prstGeom>
        </p:spPr>
        <p:txBody>
          <a:bodyPr vert="horz" lIns="91440" tIns="45720" rIns="91440" bIns="45720" rtlCol="0">
            <a:noAutofit/>
          </a:bodyPr>
          <a:lstStyle/>
          <a:p>
            <a:pPr marL="429750" indent="-285750" defTabSz="914400">
              <a:lnSpc>
                <a:spcPct val="130000"/>
              </a:lnSpc>
              <a:spcAft>
                <a:spcPts val="600"/>
              </a:spcAft>
              <a:buSzPct val="125000"/>
              <a:buFont typeface="Wingdings" panose="05000000000000000000" pitchFamily="2" charset="2"/>
              <a:buChar char="§"/>
            </a:pPr>
            <a:r>
              <a:rPr lang="en-US" sz="1200" err="1">
                <a:latin typeface="Commodore PET" panose="02000000000000000000" pitchFamily="2" charset="0"/>
              </a:rPr>
              <a:t>Ontdek</a:t>
            </a:r>
            <a:r>
              <a:rPr lang="en-US" sz="1200">
                <a:latin typeface="Commodore PET" panose="02000000000000000000" pitchFamily="2" charset="0"/>
              </a:rPr>
              <a:t> </a:t>
            </a:r>
            <a:r>
              <a:rPr lang="en-US" sz="1200" err="1">
                <a:latin typeface="Commodore PET" panose="02000000000000000000" pitchFamily="2" charset="0"/>
              </a:rPr>
              <a:t>een</a:t>
            </a:r>
            <a:r>
              <a:rPr lang="en-US" sz="1200">
                <a:latin typeface="Commodore PET" panose="02000000000000000000" pitchFamily="2" charset="0"/>
              </a:rPr>
              <a:t> </a:t>
            </a:r>
            <a:r>
              <a:rPr lang="en-US" sz="1200" err="1">
                <a:latin typeface="Commodore PET" panose="02000000000000000000" pitchFamily="2" charset="0"/>
              </a:rPr>
              <a:t>boeiende</a:t>
            </a:r>
            <a:r>
              <a:rPr lang="en-US" sz="1200">
                <a:latin typeface="Commodore PET" panose="02000000000000000000" pitchFamily="2" charset="0"/>
              </a:rPr>
              <a:t> </a:t>
            </a:r>
            <a:r>
              <a:rPr lang="en-US" sz="1200" err="1">
                <a:latin typeface="Commodore PET" panose="02000000000000000000" pitchFamily="2" charset="0"/>
              </a:rPr>
              <a:t>geschiedenis</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ga </a:t>
            </a:r>
            <a:r>
              <a:rPr lang="en-US" sz="1200" err="1">
                <a:latin typeface="Commodore PET" panose="02000000000000000000" pitchFamily="2" charset="0"/>
              </a:rPr>
              <a:t>zelf</a:t>
            </a:r>
            <a:r>
              <a:rPr lang="en-US" sz="1200">
                <a:latin typeface="Commodore PET" panose="02000000000000000000" pitchFamily="2" charset="0"/>
              </a:rPr>
              <a:t> op </a:t>
            </a:r>
            <a:r>
              <a:rPr lang="en-US" sz="1200" err="1">
                <a:latin typeface="Commodore PET" panose="02000000000000000000" pitchFamily="2" charset="0"/>
              </a:rPr>
              <a:t>zoek</a:t>
            </a:r>
            <a:r>
              <a:rPr lang="en-US" sz="120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a:latin typeface="Commodore PET" panose="02000000000000000000" pitchFamily="2" charset="0"/>
              </a:rPr>
              <a:t>De </a:t>
            </a:r>
            <a:r>
              <a:rPr lang="en-US" sz="1200" err="1">
                <a:latin typeface="Commodore PET" panose="02000000000000000000" pitchFamily="2" charset="0"/>
              </a:rPr>
              <a:t>oorsprong</a:t>
            </a:r>
            <a:r>
              <a:rPr lang="en-US" sz="1200">
                <a:latin typeface="Commodore PET" panose="02000000000000000000" pitchFamily="2" charset="0"/>
              </a:rPr>
              <a:t> van de </a:t>
            </a:r>
            <a:r>
              <a:rPr lang="en-US" sz="1200" err="1">
                <a:latin typeface="Commodore PET" panose="02000000000000000000" pitchFamily="2" charset="0"/>
              </a:rPr>
              <a:t>huidige</a:t>
            </a:r>
            <a:r>
              <a:rPr lang="en-US" sz="1200">
                <a:latin typeface="Commodore PET" panose="02000000000000000000" pitchFamily="2" charset="0"/>
              </a:rPr>
              <a:t> computer </a:t>
            </a:r>
            <a:r>
              <a:rPr lang="en-US" sz="1200" err="1">
                <a:latin typeface="Commodore PET" panose="02000000000000000000" pitchFamily="2" charset="0"/>
              </a:rPr>
              <a:t>architectuur</a:t>
            </a:r>
            <a:r>
              <a:rPr lang="en-US" sz="1200">
                <a:latin typeface="Commodore PET" panose="02000000000000000000" pitchFamily="2" charset="0"/>
              </a:rPr>
              <a:t>: CPU, ALU, RAM, ROM, </a:t>
            </a:r>
            <a:r>
              <a:rPr lang="en-US" sz="1200" err="1">
                <a:latin typeface="Commodore PET" panose="02000000000000000000" pitchFamily="2" charset="0"/>
              </a:rPr>
              <a:t>getal</a:t>
            </a:r>
            <a:r>
              <a:rPr lang="en-US" sz="1200">
                <a:latin typeface="Commodore PET" panose="02000000000000000000" pitchFamily="2" charset="0"/>
              </a:rPr>
              <a:t> </a:t>
            </a:r>
            <a:r>
              <a:rPr lang="en-US" sz="1200" err="1">
                <a:latin typeface="Commodore PET" panose="02000000000000000000" pitchFamily="2" charset="0"/>
              </a:rPr>
              <a:t>omzetting</a:t>
            </a:r>
            <a:r>
              <a:rPr lang="en-US" sz="1200">
                <a:latin typeface="Commodore PET" panose="02000000000000000000" pitchFamily="2" charset="0"/>
              </a:rPr>
              <a:t> </a:t>
            </a:r>
            <a:r>
              <a:rPr lang="en-US" sz="1200" err="1">
                <a:latin typeface="Commodore PET" panose="02000000000000000000" pitchFamily="2" charset="0"/>
              </a:rPr>
              <a:t>tussen</a:t>
            </a:r>
            <a:r>
              <a:rPr lang="en-US" sz="1200">
                <a:latin typeface="Commodore PET" panose="02000000000000000000" pitchFamily="2" charset="0"/>
              </a:rPr>
              <a:t> </a:t>
            </a:r>
            <a:r>
              <a:rPr lang="en-US" sz="1200" err="1">
                <a:latin typeface="Commodore PET" panose="02000000000000000000" pitchFamily="2" charset="0"/>
              </a:rPr>
              <a:t>binair</a:t>
            </a:r>
            <a:r>
              <a:rPr lang="en-US" sz="1200">
                <a:latin typeface="Commodore PET" panose="02000000000000000000" pitchFamily="2" charset="0"/>
              </a:rPr>
              <a:t>, </a:t>
            </a:r>
            <a:r>
              <a:rPr lang="en-US" sz="1200" err="1">
                <a:latin typeface="Commodore PET" panose="02000000000000000000" pitchFamily="2" charset="0"/>
              </a:rPr>
              <a:t>hexadecimaal</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a:t>
            </a:r>
            <a:r>
              <a:rPr lang="en-US" sz="1200" err="1">
                <a:latin typeface="Commodore PET" panose="02000000000000000000" pitchFamily="2" charset="0"/>
              </a:rPr>
              <a:t>logische</a:t>
            </a:r>
            <a:r>
              <a:rPr lang="en-US" sz="1200">
                <a:latin typeface="Commodore PET" panose="02000000000000000000" pitchFamily="2" charset="0"/>
              </a:rPr>
              <a:t> </a:t>
            </a:r>
            <a:r>
              <a:rPr lang="en-US" sz="1200" err="1">
                <a:latin typeface="Commodore PET" panose="02000000000000000000" pitchFamily="2" charset="0"/>
              </a:rPr>
              <a:t>operaties</a:t>
            </a:r>
            <a:r>
              <a:rPr lang="en-US" sz="120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a:latin typeface="Commodore PET" panose="02000000000000000000" pitchFamily="2" charset="0"/>
              </a:rPr>
              <a:t>Leer </a:t>
            </a:r>
            <a:r>
              <a:rPr lang="en-US" sz="1200" err="1">
                <a:latin typeface="Commodore PET" panose="02000000000000000000" pitchFamily="2" charset="0"/>
              </a:rPr>
              <a:t>welke</a:t>
            </a:r>
            <a:r>
              <a:rPr lang="en-US" sz="1200">
                <a:latin typeface="Commodore PET" panose="02000000000000000000" pitchFamily="2" charset="0"/>
              </a:rPr>
              <a:t> </a:t>
            </a:r>
            <a:r>
              <a:rPr lang="en-US" sz="1200" err="1">
                <a:latin typeface="Commodore PET" panose="02000000000000000000" pitchFamily="2" charset="0"/>
              </a:rPr>
              <a:t>soorten</a:t>
            </a:r>
            <a:r>
              <a:rPr lang="en-US" sz="1200">
                <a:latin typeface="Commodore PET" panose="02000000000000000000" pitchFamily="2" charset="0"/>
              </a:rPr>
              <a:t> </a:t>
            </a:r>
            <a:r>
              <a:rPr lang="en-US" sz="1200" err="1">
                <a:latin typeface="Commodore PET" panose="02000000000000000000" pitchFamily="2" charset="0"/>
              </a:rPr>
              <a:t>programmeertalen</a:t>
            </a:r>
            <a:r>
              <a:rPr lang="en-US" sz="1200">
                <a:latin typeface="Commodore PET" panose="02000000000000000000" pitchFamily="2" charset="0"/>
              </a:rPr>
              <a:t> er </a:t>
            </a:r>
            <a:r>
              <a:rPr lang="en-US" sz="1200" err="1">
                <a:latin typeface="Commodore PET" panose="02000000000000000000" pitchFamily="2" charset="0"/>
              </a:rPr>
              <a:t>zijn</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a:t>
            </a:r>
            <a:r>
              <a:rPr lang="en-US" sz="1200" err="1">
                <a:latin typeface="Commodore PET" panose="02000000000000000000" pitchFamily="2" charset="0"/>
              </a:rPr>
              <a:t>dat</a:t>
            </a:r>
            <a:r>
              <a:rPr lang="en-US" sz="1200">
                <a:latin typeface="Commodore PET" panose="02000000000000000000" pitchFamily="2" charset="0"/>
              </a:rPr>
              <a:t> het </a:t>
            </a:r>
            <a:r>
              <a:rPr lang="en-US" sz="1200" err="1">
                <a:latin typeface="Commodore PET" panose="02000000000000000000" pitchFamily="2" charset="0"/>
              </a:rPr>
              <a:t>maken</a:t>
            </a:r>
            <a:r>
              <a:rPr lang="en-US" sz="1200">
                <a:latin typeface="Commodore PET" panose="02000000000000000000" pitchFamily="2" charset="0"/>
              </a:rPr>
              <a:t> van </a:t>
            </a:r>
            <a:r>
              <a:rPr lang="en-US" sz="1200" err="1">
                <a:latin typeface="Commodore PET" panose="02000000000000000000" pitchFamily="2" charset="0"/>
              </a:rPr>
              <a:t>programmas</a:t>
            </a:r>
            <a:r>
              <a:rPr lang="en-US" sz="1200">
                <a:latin typeface="Commodore PET" panose="02000000000000000000" pitchFamily="2" charset="0"/>
              </a:rPr>
              <a:t> </a:t>
            </a:r>
            <a:r>
              <a:rPr lang="en-US" sz="1200" err="1">
                <a:latin typeface="Commodore PET" panose="02000000000000000000" pitchFamily="2" charset="0"/>
              </a:rPr>
              <a:t>niet</a:t>
            </a:r>
            <a:r>
              <a:rPr lang="en-US" sz="1200">
                <a:latin typeface="Commodore PET" panose="02000000000000000000" pitchFamily="2" charset="0"/>
              </a:rPr>
              <a:t> </a:t>
            </a:r>
            <a:r>
              <a:rPr lang="en-US" sz="1200" err="1">
                <a:latin typeface="Commodore PET" panose="02000000000000000000" pitchFamily="2" charset="0"/>
              </a:rPr>
              <a:t>moeilijk</a:t>
            </a:r>
            <a:r>
              <a:rPr lang="en-US" sz="1200">
                <a:latin typeface="Commodore PET" panose="02000000000000000000" pitchFamily="2" charset="0"/>
              </a:rPr>
              <a:t> is.</a:t>
            </a:r>
          </a:p>
          <a:p>
            <a:pPr marL="429750" indent="-285750" defTabSz="914400">
              <a:lnSpc>
                <a:spcPct val="130000"/>
              </a:lnSpc>
              <a:spcAft>
                <a:spcPts val="600"/>
              </a:spcAft>
              <a:buSzPct val="125000"/>
              <a:buFont typeface="Wingdings" panose="05000000000000000000" pitchFamily="2" charset="2"/>
              <a:buChar char="§"/>
            </a:pPr>
            <a:r>
              <a:rPr lang="en-US" sz="1200" err="1">
                <a:latin typeface="Commodore PET" panose="02000000000000000000" pitchFamily="2" charset="0"/>
              </a:rPr>
              <a:t>Ontdek</a:t>
            </a:r>
            <a:r>
              <a:rPr lang="en-US" sz="1200">
                <a:latin typeface="Commodore PET" panose="02000000000000000000" pitchFamily="2" charset="0"/>
              </a:rPr>
              <a:t> de </a:t>
            </a:r>
            <a:r>
              <a:rPr lang="en-US" sz="1200" err="1">
                <a:latin typeface="Commodore PET" panose="02000000000000000000" pitchFamily="2" charset="0"/>
              </a:rPr>
              <a:t>machinetaal</a:t>
            </a:r>
            <a:r>
              <a:rPr lang="en-US" sz="1200">
                <a:latin typeface="Commodore PET" panose="02000000000000000000" pitchFamily="2" charset="0"/>
              </a:rPr>
              <a:t> </a:t>
            </a:r>
            <a:r>
              <a:rPr lang="en-US" sz="1200" err="1">
                <a:latin typeface="Commodore PET" panose="02000000000000000000" pitchFamily="2" charset="0"/>
              </a:rPr>
              <a:t>a.d.h.v</a:t>
            </a:r>
            <a:r>
              <a:rPr lang="en-US" sz="1200">
                <a:latin typeface="Commodore PET" panose="02000000000000000000" pitchFamily="2" charset="0"/>
              </a:rPr>
              <a:t>. de MOS6502 microprocessor. Leer </a:t>
            </a:r>
            <a:r>
              <a:rPr lang="en-US" sz="1200" err="1">
                <a:latin typeface="Commodore PET" panose="02000000000000000000" pitchFamily="2" charset="0"/>
              </a:rPr>
              <a:t>een</a:t>
            </a:r>
            <a:r>
              <a:rPr lang="en-US" sz="1200">
                <a:latin typeface="Commodore PET" panose="02000000000000000000" pitchFamily="2" charset="0"/>
              </a:rPr>
              <a:t> computer </a:t>
            </a:r>
            <a:r>
              <a:rPr lang="en-US" sz="1200" err="1">
                <a:latin typeface="Commodore PET" panose="02000000000000000000" pitchFamily="2" charset="0"/>
              </a:rPr>
              <a:t>besturen</a:t>
            </a:r>
            <a:r>
              <a:rPr lang="en-US" sz="1200">
                <a:latin typeface="Commodore PET" panose="02000000000000000000" pitchFamily="2" charset="0"/>
              </a:rPr>
              <a:t> via RAM </a:t>
            </a:r>
            <a:r>
              <a:rPr lang="en-US" sz="1200" err="1">
                <a:latin typeface="Commodore PET" panose="02000000000000000000" pitchFamily="2" charset="0"/>
              </a:rPr>
              <a:t>en</a:t>
            </a:r>
            <a:r>
              <a:rPr lang="en-US" sz="1200">
                <a:latin typeface="Commodore PET" panose="02000000000000000000" pitchFamily="2" charset="0"/>
              </a:rPr>
              <a:t> ROM </a:t>
            </a:r>
            <a:r>
              <a:rPr lang="en-US" sz="1200" err="1">
                <a:latin typeface="Commodore PET" panose="02000000000000000000" pitchFamily="2" charset="0"/>
              </a:rPr>
              <a:t>addressen</a:t>
            </a:r>
            <a:r>
              <a:rPr lang="en-US" sz="120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err="1">
                <a:latin typeface="Commodore PET" panose="02000000000000000000" pitchFamily="2" charset="0"/>
              </a:rPr>
              <a:t>Waar</a:t>
            </a:r>
            <a:r>
              <a:rPr lang="en-US" sz="1200">
                <a:latin typeface="Commodore PET" panose="02000000000000000000" pitchFamily="2" charset="0"/>
              </a:rPr>
              <a:t> </a:t>
            </a:r>
            <a:r>
              <a:rPr lang="en-US" sz="1200" err="1">
                <a:latin typeface="Commodore PET" panose="02000000000000000000" pitchFamily="2" charset="0"/>
              </a:rPr>
              <a:t>liggen</a:t>
            </a:r>
            <a:r>
              <a:rPr lang="en-US" sz="1200">
                <a:latin typeface="Commodore PET" panose="02000000000000000000" pitchFamily="2" charset="0"/>
              </a:rPr>
              <a:t> de </a:t>
            </a:r>
            <a:r>
              <a:rPr lang="en-US" sz="1200" err="1">
                <a:latin typeface="Commodore PET" panose="02000000000000000000" pitchFamily="2" charset="0"/>
              </a:rPr>
              <a:t>uitdagingen</a:t>
            </a:r>
            <a:r>
              <a:rPr lang="en-US" sz="1200">
                <a:latin typeface="Commodore PET" panose="02000000000000000000" pitchFamily="2" charset="0"/>
              </a:rPr>
              <a:t> in de </a:t>
            </a:r>
            <a:r>
              <a:rPr lang="en-US" sz="1200" err="1">
                <a:latin typeface="Commodore PET" panose="02000000000000000000" pitchFamily="2" charset="0"/>
              </a:rPr>
              <a:t>toekomst</a:t>
            </a:r>
            <a:r>
              <a:rPr lang="en-US" sz="1200">
                <a:latin typeface="Commodore PET" panose="02000000000000000000" pitchFamily="2" charset="0"/>
              </a:rPr>
              <a:t> </a:t>
            </a:r>
            <a:r>
              <a:rPr lang="en-US" sz="1200" err="1">
                <a:latin typeface="Commodore PET" panose="02000000000000000000" pitchFamily="2" charset="0"/>
              </a:rPr>
              <a:t>voor</a:t>
            </a:r>
            <a:r>
              <a:rPr lang="en-US" sz="1200">
                <a:latin typeface="Commodore PET" panose="02000000000000000000" pitchFamily="2" charset="0"/>
              </a:rPr>
              <a:t> de computer </a:t>
            </a:r>
            <a:r>
              <a:rPr lang="en-US" sz="1200" err="1">
                <a:latin typeface="Commodore PET" panose="02000000000000000000" pitchFamily="2" charset="0"/>
              </a:rPr>
              <a:t>industrie</a:t>
            </a:r>
            <a:r>
              <a:rPr lang="en-US" sz="1200">
                <a:latin typeface="Commodore PET" panose="02000000000000000000" pitchFamily="2" charset="0"/>
              </a:rPr>
              <a:t>. Wat </a:t>
            </a:r>
            <a:r>
              <a:rPr lang="en-US" sz="1200" err="1">
                <a:latin typeface="Commodore PET" panose="02000000000000000000" pitchFamily="2" charset="0"/>
              </a:rPr>
              <a:t>zijn</a:t>
            </a:r>
            <a:r>
              <a:rPr lang="en-US" sz="1200">
                <a:latin typeface="Commodore PET" panose="02000000000000000000" pitchFamily="2" charset="0"/>
              </a:rPr>
              <a:t> </a:t>
            </a:r>
            <a:r>
              <a:rPr lang="en-US" sz="1200" err="1">
                <a:latin typeface="Commodore PET" panose="02000000000000000000" pitchFamily="2" charset="0"/>
              </a:rPr>
              <a:t>opportuniteiten</a:t>
            </a:r>
            <a:r>
              <a:rPr lang="en-US" sz="1200">
                <a:latin typeface="Commodore PET" panose="02000000000000000000" pitchFamily="2" charset="0"/>
              </a:rPr>
              <a:t>, wat </a:t>
            </a:r>
            <a:r>
              <a:rPr lang="en-US" sz="1200" err="1">
                <a:latin typeface="Commodore PET" panose="02000000000000000000" pitchFamily="2" charset="0"/>
              </a:rPr>
              <a:t>zijn</a:t>
            </a:r>
            <a:r>
              <a:rPr lang="en-US" sz="1200">
                <a:latin typeface="Commodore PET" panose="02000000000000000000" pitchFamily="2" charset="0"/>
              </a:rPr>
              <a:t> </a:t>
            </a:r>
            <a:r>
              <a:rPr lang="en-US" sz="1200" err="1">
                <a:latin typeface="Commodore PET" panose="02000000000000000000" pitchFamily="2" charset="0"/>
              </a:rPr>
              <a:t>gevaren</a:t>
            </a:r>
            <a:r>
              <a:rPr lang="en-US" sz="120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err="1">
                <a:latin typeface="Commodore PET" panose="02000000000000000000" pitchFamily="2" charset="0"/>
              </a:rPr>
              <a:t>Een</a:t>
            </a:r>
            <a:r>
              <a:rPr lang="en-US" sz="1200">
                <a:latin typeface="Commodore PET" panose="02000000000000000000" pitchFamily="2" charset="0"/>
              </a:rPr>
              <a:t> </a:t>
            </a:r>
            <a:r>
              <a:rPr lang="en-US" sz="1200" err="1">
                <a:latin typeface="Commodore PET" panose="02000000000000000000" pitchFamily="2" charset="0"/>
              </a:rPr>
              <a:t>wegwijzer</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basis </a:t>
            </a:r>
            <a:r>
              <a:rPr lang="en-US" sz="1200" err="1">
                <a:latin typeface="Commodore PET" panose="02000000000000000000" pitchFamily="2" charset="0"/>
              </a:rPr>
              <a:t>voor</a:t>
            </a:r>
            <a:r>
              <a:rPr lang="en-US" sz="1200">
                <a:latin typeface="Commodore PET" panose="02000000000000000000" pitchFamily="2" charset="0"/>
              </a:rPr>
              <a:t> je </a:t>
            </a:r>
            <a:r>
              <a:rPr lang="en-US" sz="1200" err="1">
                <a:latin typeface="Commodore PET" panose="02000000000000000000" pitchFamily="2" charset="0"/>
              </a:rPr>
              <a:t>verdere</a:t>
            </a:r>
            <a:r>
              <a:rPr lang="en-US" sz="1200">
                <a:latin typeface="Commodore PET" panose="02000000000000000000" pitchFamily="2" charset="0"/>
              </a:rPr>
              <a:t> </a:t>
            </a:r>
            <a:r>
              <a:rPr lang="en-US" sz="1200" err="1">
                <a:latin typeface="Commodore PET" panose="02000000000000000000" pitchFamily="2" charset="0"/>
              </a:rPr>
              <a:t>leven</a:t>
            </a:r>
            <a:r>
              <a:rPr lang="en-US" sz="1200">
                <a:latin typeface="Commodore PET" panose="02000000000000000000" pitchFamily="2" charset="0"/>
              </a:rPr>
              <a:t> </a:t>
            </a:r>
            <a:r>
              <a:rPr lang="en-US" sz="1200" err="1">
                <a:latin typeface="Commodore PET" panose="02000000000000000000" pitchFamily="2" charset="0"/>
              </a:rPr>
              <a:t>en</a:t>
            </a:r>
            <a:r>
              <a:rPr lang="en-US" sz="1200">
                <a:latin typeface="Commodore PET" panose="02000000000000000000" pitchFamily="2" charset="0"/>
              </a:rPr>
              <a:t> </a:t>
            </a:r>
            <a:r>
              <a:rPr lang="en-US" sz="1200" err="1">
                <a:latin typeface="Commodore PET" panose="02000000000000000000" pitchFamily="2" charset="0"/>
              </a:rPr>
              <a:t>studie</a:t>
            </a:r>
            <a:r>
              <a:rPr lang="en-US" sz="1200">
                <a:latin typeface="Commodore PET" panose="02000000000000000000" pitchFamily="2" charset="0"/>
              </a:rPr>
              <a:t>. Je </a:t>
            </a:r>
            <a:r>
              <a:rPr lang="en-US" sz="1200" err="1">
                <a:latin typeface="Commodore PET" panose="02000000000000000000" pitchFamily="2" charset="0"/>
              </a:rPr>
              <a:t>zal</a:t>
            </a:r>
            <a:r>
              <a:rPr lang="en-US" sz="1200">
                <a:latin typeface="Commodore PET" panose="02000000000000000000" pitchFamily="2" charset="0"/>
              </a:rPr>
              <a:t> </a:t>
            </a:r>
            <a:r>
              <a:rPr lang="en-US" sz="1200" err="1">
                <a:latin typeface="Commodore PET" panose="02000000000000000000" pitchFamily="2" charset="0"/>
              </a:rPr>
              <a:t>ongetwijfeld</a:t>
            </a:r>
            <a:r>
              <a:rPr lang="en-US" sz="1200">
                <a:latin typeface="Commodore PET" panose="02000000000000000000" pitchFamily="2" charset="0"/>
              </a:rPr>
              <a:t> in </a:t>
            </a:r>
            <a:r>
              <a:rPr lang="en-US" sz="1200" err="1">
                <a:latin typeface="Commodore PET" panose="02000000000000000000" pitchFamily="2" charset="0"/>
              </a:rPr>
              <a:t>aanraking</a:t>
            </a:r>
            <a:r>
              <a:rPr lang="en-US" sz="1200">
                <a:latin typeface="Commodore PET" panose="02000000000000000000" pitchFamily="2" charset="0"/>
              </a:rPr>
              <a:t> </a:t>
            </a:r>
            <a:r>
              <a:rPr lang="en-US" sz="1200" err="1">
                <a:latin typeface="Commodore PET" panose="02000000000000000000" pitchFamily="2" charset="0"/>
              </a:rPr>
              <a:t>komen</a:t>
            </a:r>
            <a:r>
              <a:rPr lang="en-US" sz="1200">
                <a:latin typeface="Commodore PET" panose="02000000000000000000" pitchFamily="2" charset="0"/>
              </a:rPr>
              <a:t> met computers, </a:t>
            </a:r>
            <a:r>
              <a:rPr lang="en-US" sz="1200" err="1">
                <a:latin typeface="Commodore PET" panose="02000000000000000000" pitchFamily="2" charset="0"/>
              </a:rPr>
              <a:t>ongeacht</a:t>
            </a:r>
            <a:r>
              <a:rPr lang="en-US" sz="1200">
                <a:latin typeface="Commodore PET" panose="02000000000000000000" pitchFamily="2" charset="0"/>
              </a:rPr>
              <a:t> je </a:t>
            </a:r>
            <a:r>
              <a:rPr lang="en-US" sz="1200" err="1">
                <a:latin typeface="Commodore PET" panose="02000000000000000000" pitchFamily="2" charset="0"/>
              </a:rPr>
              <a:t>studiekeuze</a:t>
            </a:r>
            <a:r>
              <a:rPr lang="en-US" sz="1200">
                <a:latin typeface="Commodore PET" panose="02000000000000000000" pitchFamily="2" charset="0"/>
              </a:rPr>
              <a:t>.</a:t>
            </a:r>
          </a:p>
        </p:txBody>
      </p:sp>
      <p:sp>
        <p:nvSpPr>
          <p:cNvPr id="11" name="Rechthoek: afgeronde bovenhoeken 10">
            <a:extLst>
              <a:ext uri="{FF2B5EF4-FFF2-40B4-BE49-F238E27FC236}">
                <a16:creationId xmlns:a16="http://schemas.microsoft.com/office/drawing/2014/main" id="{644653C3-A962-237C-C83B-C620C04DEEB1}"/>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a:ln w="3175">
                  <a:solidFill>
                    <a:schemeClr val="bg1"/>
                  </a:solidFill>
                </a:ln>
                <a:latin typeface="Commodore PET" panose="02000000000000000000" pitchFamily="2" charset="0"/>
              </a:rPr>
              <a:t>DOELSTELLINGEN</a:t>
            </a:r>
            <a:endParaRPr lang="nl-BE" sz="2800" cap="all">
              <a:ln w="3175">
                <a:solidFill>
                  <a:schemeClr val="bg1"/>
                </a:solidFill>
                <a:prstDash val="solid"/>
              </a:ln>
              <a:latin typeface="Commodore PET" panose="02000000000000000000" pitchFamily="2" charset="0"/>
              <a:ea typeface="+mj-ea"/>
              <a:cs typeface="+mj-cs"/>
            </a:endParaRPr>
          </a:p>
        </p:txBody>
      </p:sp>
      <p:sp>
        <p:nvSpPr>
          <p:cNvPr id="9" name="Tekstvak 8">
            <a:extLst>
              <a:ext uri="{FF2B5EF4-FFF2-40B4-BE49-F238E27FC236}">
                <a16:creationId xmlns:a16="http://schemas.microsoft.com/office/drawing/2014/main" id="{8E03F651-77B0-2712-4C23-85373E91AEEC}"/>
              </a:ext>
            </a:extLst>
          </p:cNvPr>
          <p:cNvSpPr txBox="1"/>
          <p:nvPr/>
        </p:nvSpPr>
        <p:spPr>
          <a:xfrm>
            <a:off x="21000" y="6455834"/>
            <a:ext cx="3549084" cy="369332"/>
          </a:xfrm>
          <a:prstGeom prst="rect">
            <a:avLst/>
          </a:prstGeom>
          <a:noFill/>
        </p:spPr>
        <p:txBody>
          <a:bodyPr wrap="square">
            <a:spAutoFit/>
          </a:bodyPr>
          <a:lstStyle/>
          <a:p>
            <a:r>
              <a:rPr lang="nl-BE">
                <a:hlinkClick r:id="rId4">
                  <a:extLst>
                    <a:ext uri="{A12FA001-AC4F-418D-AE19-62706E023703}">
                      <ahyp:hlinkClr xmlns:ahyp="http://schemas.microsoft.com/office/drawing/2018/hyperlinkcolor" val="tx"/>
                    </a:ext>
                  </a:extLst>
                </a:hlinkClick>
              </a:rPr>
              <a:t>https://youtu.be/AvDUDGiL9EQ</a:t>
            </a:r>
            <a:endParaRPr lang="nl-BE"/>
          </a:p>
        </p:txBody>
      </p:sp>
      <p:sp>
        <p:nvSpPr>
          <p:cNvPr id="10" name="Tekstvak 9">
            <a:extLst>
              <a:ext uri="{FF2B5EF4-FFF2-40B4-BE49-F238E27FC236}">
                <a16:creationId xmlns:a16="http://schemas.microsoft.com/office/drawing/2014/main" id="{318F8A48-EF23-D241-9CDC-6E61412B5BDE}"/>
              </a:ext>
            </a:extLst>
          </p:cNvPr>
          <p:cNvSpPr txBox="1"/>
          <p:nvPr/>
        </p:nvSpPr>
        <p:spPr>
          <a:xfrm>
            <a:off x="21000" y="6070059"/>
            <a:ext cx="3468765" cy="369332"/>
          </a:xfrm>
          <a:prstGeom prst="rect">
            <a:avLst/>
          </a:prstGeom>
          <a:noFill/>
        </p:spPr>
        <p:txBody>
          <a:bodyPr wrap="square">
            <a:spAutoFit/>
          </a:bodyPr>
          <a:lstStyle/>
          <a:p>
            <a:r>
              <a:rPr lang="nl-BE">
                <a:hlinkClick r:id="rId5">
                  <a:extLst>
                    <a:ext uri="{A12FA001-AC4F-418D-AE19-62706E023703}">
                      <ahyp:hlinkClr xmlns:ahyp="http://schemas.microsoft.com/office/drawing/2018/hyperlinkcolor" val="tx"/>
                    </a:ext>
                  </a:extLst>
                </a:hlinkClick>
              </a:rPr>
              <a:t>https://youtu.be/iF8CnG7ee-A</a:t>
            </a:r>
            <a:endParaRPr lang="nl-BE"/>
          </a:p>
        </p:txBody>
      </p:sp>
    </p:spTree>
    <p:extLst>
      <p:ext uri="{BB962C8B-B14F-4D97-AF65-F5344CB8AC3E}">
        <p14:creationId xmlns:p14="http://schemas.microsoft.com/office/powerpoint/2010/main" val="27209357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809586A-6E27-44EB-072B-8D068A0090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 t="3001"/>
          <a:stretch/>
        </p:blipFill>
        <p:spPr bwMode="auto">
          <a:xfrm>
            <a:off x="0" y="0"/>
            <a:ext cx="12261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hthoek: afgeronde bovenhoeken 2">
            <a:extLst>
              <a:ext uri="{FF2B5EF4-FFF2-40B4-BE49-F238E27FC236}">
                <a16:creationId xmlns:a16="http://schemas.microsoft.com/office/drawing/2014/main" id="{C2AD4BC1-78C3-1C31-36BD-B8D765C89207}"/>
              </a:ext>
            </a:extLst>
          </p:cNvPr>
          <p:cNvSpPr/>
          <p:nvPr/>
        </p:nvSpPr>
        <p:spPr>
          <a:xfrm>
            <a:off x="174626" y="5634000"/>
            <a:ext cx="23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Z3</a:t>
            </a:r>
          </a:p>
        </p:txBody>
      </p:sp>
      <p:pic>
        <p:nvPicPr>
          <p:cNvPr id="3074" name="Picture 2">
            <a:extLst>
              <a:ext uri="{FF2B5EF4-FFF2-40B4-BE49-F238E27FC236}">
                <a16:creationId xmlns:a16="http://schemas.microsoft.com/office/drawing/2014/main" id="{9D281390-EFEE-95DA-F167-3DD16078D571}"/>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7440" b="10714"/>
          <a:stretch/>
        </p:blipFill>
        <p:spPr bwMode="auto">
          <a:xfrm>
            <a:off x="351563" y="145219"/>
            <a:ext cx="2012500" cy="2475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2" name="Rechthoek: afgeronde bovenhoeken 1">
            <a:extLst>
              <a:ext uri="{FF2B5EF4-FFF2-40B4-BE49-F238E27FC236}">
                <a16:creationId xmlns:a16="http://schemas.microsoft.com/office/drawing/2014/main" id="{815BA04A-BBEF-13B4-AB95-84D15BA224F9}"/>
              </a:ext>
            </a:extLst>
          </p:cNvPr>
          <p:cNvSpPr/>
          <p:nvPr/>
        </p:nvSpPr>
        <p:spPr>
          <a:xfrm>
            <a:off x="2046000" y="999000"/>
            <a:ext cx="2430000" cy="98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Horst (Konrad) </a:t>
            </a:r>
            <a:r>
              <a:rPr lang="nl-BE" cap="all" err="1">
                <a:ln w="3175">
                  <a:noFill/>
                  <a:prstDash val="solid"/>
                </a:ln>
                <a:latin typeface="Commodore PET" panose="02000000000000000000" pitchFamily="2" charset="0"/>
                <a:ea typeface="+mj-ea"/>
                <a:cs typeface="+mj-cs"/>
              </a:rPr>
              <a:t>zuse</a:t>
            </a:r>
            <a:r>
              <a:rPr lang="nl-BE" cap="all">
                <a:ln w="3175">
                  <a:noFill/>
                  <a:prstDash val="solid"/>
                </a:ln>
                <a:latin typeface="Commodore PET" panose="02000000000000000000" pitchFamily="2" charset="0"/>
                <a:ea typeface="+mj-ea"/>
                <a:cs typeface="+mj-cs"/>
              </a:rPr>
              <a:t> </a:t>
            </a:r>
          </a:p>
        </p:txBody>
      </p:sp>
      <p:sp>
        <p:nvSpPr>
          <p:cNvPr id="4" name="Tekstvak 3">
            <a:extLst>
              <a:ext uri="{FF2B5EF4-FFF2-40B4-BE49-F238E27FC236}">
                <a16:creationId xmlns:a16="http://schemas.microsoft.com/office/drawing/2014/main" id="{3122F490-C2BC-5373-088D-B14E838C8603}"/>
              </a:ext>
            </a:extLst>
          </p:cNvPr>
          <p:cNvSpPr txBox="1"/>
          <p:nvPr/>
        </p:nvSpPr>
        <p:spPr>
          <a:xfrm>
            <a:off x="6816000" y="199433"/>
            <a:ext cx="5102218" cy="322956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De Z3 was de eerste </a:t>
            </a:r>
            <a:r>
              <a:rPr lang="nl-BE" sz="1100" cap="none" err="1">
                <a:ln w="3175">
                  <a:noFill/>
                  <a:prstDash val="solid"/>
                </a:ln>
              </a:rPr>
              <a:t>electro</a:t>
            </a:r>
            <a:r>
              <a:rPr lang="nl-BE" sz="1100" cap="none">
                <a:ln w="3175">
                  <a:noFill/>
                  <a:prstDash val="solid"/>
                </a:ln>
              </a:rPr>
              <a:t>-mechanische computer die werkte door middel van relais. Dus het was geen “</a:t>
            </a:r>
            <a:r>
              <a:rPr lang="nl-BE" sz="1100" cap="none" err="1">
                <a:ln w="3175">
                  <a:noFill/>
                  <a:prstDash val="solid"/>
                </a:ln>
              </a:rPr>
              <a:t>electronische</a:t>
            </a:r>
            <a:r>
              <a:rPr lang="nl-BE" sz="1100" cap="none">
                <a:ln w="3175">
                  <a:noFill/>
                  <a:prstDash val="solid"/>
                </a:ln>
              </a:rPr>
              <a:t> computer, maar was in staat om veel sneller berekeningen uit te voeren. Deze computer werd gebruikt door de Duitsers tijdens de 2</a:t>
            </a:r>
            <a:r>
              <a:rPr lang="nl-BE" sz="1100" cap="none" baseline="30000">
                <a:ln w="3175">
                  <a:noFill/>
                  <a:prstDash val="solid"/>
                </a:ln>
              </a:rPr>
              <a:t>de</a:t>
            </a:r>
            <a:r>
              <a:rPr lang="nl-BE" sz="1100" cap="none">
                <a:ln w="3175">
                  <a:noFill/>
                  <a:prstDash val="solid"/>
                </a:ln>
              </a:rPr>
              <a:t> wereld oorlog om de banen van projectielen te berekenen. De Z3 werd tijdens de bombardementen van Berlijn verwoest, maar Horst heeft hem volledig laten herbouwen en is vandaag te bewonderen in Berlijn.</a:t>
            </a:r>
          </a:p>
        </p:txBody>
      </p:sp>
    </p:spTree>
    <p:extLst>
      <p:ext uri="{BB962C8B-B14F-4D97-AF65-F5344CB8AC3E}">
        <p14:creationId xmlns:p14="http://schemas.microsoft.com/office/powerpoint/2010/main" val="3735049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809586A-6E27-44EB-072B-8D068A0090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 t="3001"/>
          <a:stretch/>
        </p:blipFill>
        <p:spPr bwMode="auto">
          <a:xfrm>
            <a:off x="0" y="0"/>
            <a:ext cx="12261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Onlinemedia 4" title="Relay computer ep. 1 - Basic logic gates">
            <a:hlinkClick r:id="" action="ppaction://media"/>
            <a:extLst>
              <a:ext uri="{FF2B5EF4-FFF2-40B4-BE49-F238E27FC236}">
                <a16:creationId xmlns:a16="http://schemas.microsoft.com/office/drawing/2014/main" id="{C30691FD-BCD8-FD4F-1CAE-573B1B09566D}"/>
              </a:ext>
            </a:extLst>
          </p:cNvPr>
          <p:cNvPicPr>
            <a:picLocks noRot="1" noChangeAspect="1"/>
          </p:cNvPicPr>
          <p:nvPr>
            <a:videoFile r:link="rId1"/>
          </p:nvPr>
        </p:nvPicPr>
        <p:blipFill>
          <a:blip r:embed="rId4"/>
          <a:stretch>
            <a:fillRect/>
          </a:stretch>
        </p:blipFill>
        <p:spPr>
          <a:xfrm>
            <a:off x="2183044" y="1995111"/>
            <a:ext cx="7825913" cy="4421641"/>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6" name="Rechthoek: afgeronde bovenhoeken 5">
            <a:extLst>
              <a:ext uri="{FF2B5EF4-FFF2-40B4-BE49-F238E27FC236}">
                <a16:creationId xmlns:a16="http://schemas.microsoft.com/office/drawing/2014/main" id="{F448E98B-C0CC-7618-30AF-5A5570DF1D81}"/>
              </a:ext>
            </a:extLst>
          </p:cNvPr>
          <p:cNvSpPr/>
          <p:nvPr/>
        </p:nvSpPr>
        <p:spPr>
          <a:xfrm>
            <a:off x="4363500" y="441248"/>
            <a:ext cx="3465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Relay</a:t>
            </a:r>
            <a:r>
              <a:rPr lang="nl-BE" sz="2400" cap="all">
                <a:ln w="3175">
                  <a:solidFill>
                    <a:schemeClr val="bg1"/>
                  </a:solidFill>
                  <a:prstDash val="solid"/>
                </a:ln>
                <a:latin typeface="Commodore PET" panose="02000000000000000000" pitchFamily="2" charset="0"/>
                <a:ea typeface="+mj-ea"/>
                <a:cs typeface="+mj-cs"/>
              </a:rPr>
              <a:t> computer</a:t>
            </a:r>
          </a:p>
        </p:txBody>
      </p:sp>
    </p:spTree>
    <p:extLst>
      <p:ext uri="{BB962C8B-B14F-4D97-AF65-F5344CB8AC3E}">
        <p14:creationId xmlns:p14="http://schemas.microsoft.com/office/powerpoint/2010/main" val="29670970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video>
              <p:cMediaNode vol="8000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The Capture of U-570 and its Enigma Cipher Machine | Defense Media Network">
            <a:extLst>
              <a:ext uri="{FF2B5EF4-FFF2-40B4-BE49-F238E27FC236}">
                <a16:creationId xmlns:a16="http://schemas.microsoft.com/office/drawing/2014/main" id="{34895B23-1F40-5F70-95D7-3D178438C19D}"/>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25903"/>
          <a:stretch/>
        </p:blipFill>
        <p:spPr bwMode="auto">
          <a:xfrm>
            <a:off x="0" y="9000"/>
            <a:ext cx="12191999" cy="6849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BFD64A9-558E-0AF0-164D-8753F7F5C649}"/>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4701000" y="279000"/>
            <a:ext cx="6345000" cy="5634203"/>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5" name="Rechthoek: afgeronde bovenhoeken 4">
            <a:extLst>
              <a:ext uri="{FF2B5EF4-FFF2-40B4-BE49-F238E27FC236}">
                <a16:creationId xmlns:a16="http://schemas.microsoft.com/office/drawing/2014/main" id="{632593AE-FD4E-E4F8-91B3-A0F1B86FB769}"/>
              </a:ext>
            </a:extLst>
          </p:cNvPr>
          <p:cNvSpPr/>
          <p:nvPr/>
        </p:nvSpPr>
        <p:spPr>
          <a:xfrm>
            <a:off x="9637605" y="4314281"/>
            <a:ext cx="1980938" cy="1084814"/>
          </a:xfrm>
          <a:prstGeom prst="round2SameRect">
            <a:avLst>
              <a:gd name="adj1" fmla="val 16667"/>
              <a:gd name="adj2" fmla="val 250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BOMBE</a:t>
            </a:r>
          </a:p>
        </p:txBody>
      </p:sp>
      <p:pic>
        <p:nvPicPr>
          <p:cNvPr id="1030" name="Picture 6">
            <a:extLst>
              <a:ext uri="{FF2B5EF4-FFF2-40B4-BE49-F238E27FC236}">
                <a16:creationId xmlns:a16="http://schemas.microsoft.com/office/drawing/2014/main" id="{42D3D30F-EF60-5B52-1B7A-EBF47FC19242}"/>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4376" y="279000"/>
            <a:ext cx="3211800" cy="2142246"/>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1032" name="Picture 8">
            <a:extLst>
              <a:ext uri="{FF2B5EF4-FFF2-40B4-BE49-F238E27FC236}">
                <a16:creationId xmlns:a16="http://schemas.microsoft.com/office/drawing/2014/main" id="{BB649457-D836-5D06-E623-0B37AB49404C}"/>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82948" y="4685672"/>
            <a:ext cx="1118052" cy="153332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1034" name="Picture 10">
            <a:extLst>
              <a:ext uri="{FF2B5EF4-FFF2-40B4-BE49-F238E27FC236}">
                <a16:creationId xmlns:a16="http://schemas.microsoft.com/office/drawing/2014/main" id="{F3F65EC6-3EAD-AA89-4435-B54778E5BBE0}"/>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2179" y="4685672"/>
            <a:ext cx="1058347" cy="14143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1036" name="Picture 12">
            <a:extLst>
              <a:ext uri="{FF2B5EF4-FFF2-40B4-BE49-F238E27FC236}">
                <a16:creationId xmlns:a16="http://schemas.microsoft.com/office/drawing/2014/main" id="{067946BB-9EA2-C1B3-023A-F972A1C4C30D}"/>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4559" y="2663466"/>
            <a:ext cx="1118052" cy="1414336"/>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7" name="Tekstvak 6">
            <a:extLst>
              <a:ext uri="{FF2B5EF4-FFF2-40B4-BE49-F238E27FC236}">
                <a16:creationId xmlns:a16="http://schemas.microsoft.com/office/drawing/2014/main" id="{8F5336C8-CFF3-C4EC-DAFC-3D983BFAE800}"/>
              </a:ext>
            </a:extLst>
          </p:cNvPr>
          <p:cNvSpPr txBox="1"/>
          <p:nvPr/>
        </p:nvSpPr>
        <p:spPr>
          <a:xfrm>
            <a:off x="2493818" y="5994000"/>
            <a:ext cx="1487182"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err="1">
                <a:ln w="3175">
                  <a:noFill/>
                  <a:prstDash val="solid"/>
                </a:ln>
              </a:rPr>
              <a:t>Henryk</a:t>
            </a:r>
            <a:r>
              <a:rPr lang="nl-BE" sz="1100">
                <a:ln w="3175">
                  <a:noFill/>
                  <a:prstDash val="solid"/>
                </a:ln>
              </a:rPr>
              <a:t> </a:t>
            </a:r>
            <a:r>
              <a:rPr lang="nl-BE" sz="1100" err="1">
                <a:ln w="3175">
                  <a:noFill/>
                  <a:prstDash val="solid"/>
                </a:ln>
              </a:rPr>
              <a:t>Zygalski</a:t>
            </a:r>
            <a:endParaRPr lang="nl-BE" sz="1100">
              <a:ln w="3175">
                <a:noFill/>
                <a:prstDash val="solid"/>
              </a:ln>
            </a:endParaRPr>
          </a:p>
        </p:txBody>
      </p:sp>
      <p:sp>
        <p:nvSpPr>
          <p:cNvPr id="9" name="Tekstvak 8">
            <a:extLst>
              <a:ext uri="{FF2B5EF4-FFF2-40B4-BE49-F238E27FC236}">
                <a16:creationId xmlns:a16="http://schemas.microsoft.com/office/drawing/2014/main" id="{1EB350ED-5ACF-B411-21EF-334E5EF37F48}"/>
              </a:ext>
            </a:extLst>
          </p:cNvPr>
          <p:cNvSpPr txBox="1"/>
          <p:nvPr/>
        </p:nvSpPr>
        <p:spPr>
          <a:xfrm>
            <a:off x="651000" y="3868883"/>
            <a:ext cx="1460741"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a:ln w="3175">
                  <a:noFill/>
                  <a:prstDash val="solid"/>
                </a:ln>
              </a:rPr>
              <a:t>Marian </a:t>
            </a:r>
            <a:r>
              <a:rPr lang="nl-BE" sz="1100" err="1">
                <a:ln w="3175">
                  <a:noFill/>
                  <a:prstDash val="solid"/>
                </a:ln>
              </a:rPr>
              <a:t>Rejewski</a:t>
            </a:r>
            <a:endParaRPr lang="nl-BE" sz="1100">
              <a:ln w="3175">
                <a:noFill/>
                <a:prstDash val="solid"/>
              </a:ln>
            </a:endParaRPr>
          </a:p>
        </p:txBody>
      </p:sp>
      <p:sp>
        <p:nvSpPr>
          <p:cNvPr id="11" name="Tekstvak 10">
            <a:extLst>
              <a:ext uri="{FF2B5EF4-FFF2-40B4-BE49-F238E27FC236}">
                <a16:creationId xmlns:a16="http://schemas.microsoft.com/office/drawing/2014/main" id="{11262E1C-3B7E-89E3-3193-9F5AC845DB17}"/>
              </a:ext>
            </a:extLst>
          </p:cNvPr>
          <p:cNvSpPr txBox="1"/>
          <p:nvPr/>
        </p:nvSpPr>
        <p:spPr>
          <a:xfrm>
            <a:off x="729538" y="5993999"/>
            <a:ext cx="1316462"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err="1">
                <a:ln w="3175">
                  <a:noFill/>
                  <a:prstDash val="solid"/>
                </a:ln>
              </a:rPr>
              <a:t>Jerzy</a:t>
            </a:r>
            <a:r>
              <a:rPr lang="nl-BE" sz="1100">
                <a:ln w="3175">
                  <a:noFill/>
                  <a:prstDash val="solid"/>
                </a:ln>
              </a:rPr>
              <a:t> </a:t>
            </a:r>
            <a:r>
              <a:rPr lang="nl-BE" sz="1100" err="1">
                <a:ln w="3175">
                  <a:noFill/>
                  <a:prstDash val="solid"/>
                </a:ln>
              </a:rPr>
              <a:t>Różycki</a:t>
            </a:r>
            <a:endParaRPr lang="nl-BE" sz="1100">
              <a:ln w="3175">
                <a:noFill/>
                <a:prstDash val="solid"/>
              </a:ln>
            </a:endParaRPr>
          </a:p>
        </p:txBody>
      </p:sp>
      <p:sp>
        <p:nvSpPr>
          <p:cNvPr id="12" name="Tekstvak 11">
            <a:extLst>
              <a:ext uri="{FF2B5EF4-FFF2-40B4-BE49-F238E27FC236}">
                <a16:creationId xmlns:a16="http://schemas.microsoft.com/office/drawing/2014/main" id="{5A17D208-C3FD-CC2C-3816-040D601A3E8A}"/>
              </a:ext>
            </a:extLst>
          </p:cNvPr>
          <p:cNvSpPr txBox="1"/>
          <p:nvPr/>
        </p:nvSpPr>
        <p:spPr>
          <a:xfrm>
            <a:off x="2885382" y="351715"/>
            <a:ext cx="1575539" cy="57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r>
              <a:rPr lang="nl-BE" sz="1100">
                <a:ln w="3175">
                  <a:noFill/>
                  <a:prstDash val="solid"/>
                </a:ln>
              </a:rPr>
              <a:t>enigma</a:t>
            </a:r>
          </a:p>
        </p:txBody>
      </p:sp>
      <p:sp>
        <p:nvSpPr>
          <p:cNvPr id="14" name="Tekstvak 13">
            <a:extLst>
              <a:ext uri="{FF2B5EF4-FFF2-40B4-BE49-F238E27FC236}">
                <a16:creationId xmlns:a16="http://schemas.microsoft.com/office/drawing/2014/main" id="{C21145AF-BAD5-8FFA-195B-21942C989E13}"/>
              </a:ext>
            </a:extLst>
          </p:cNvPr>
          <p:cNvSpPr txBox="1"/>
          <p:nvPr/>
        </p:nvSpPr>
        <p:spPr>
          <a:xfrm>
            <a:off x="5466000" y="2529001"/>
            <a:ext cx="3871656" cy="403956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Cryptografie was en is vandaag een enorm belangrijke activiteit voor de veiligheid. Voor de 2de wereldoorlog waren de Poolse </a:t>
            </a:r>
            <a:r>
              <a:rPr lang="nl-BE" sz="1100" cap="none" err="1">
                <a:ln w="3175">
                  <a:noFill/>
                  <a:prstDash val="solid"/>
                </a:ln>
              </a:rPr>
              <a:t>cryptografen</a:t>
            </a:r>
            <a:r>
              <a:rPr lang="nl-BE" sz="1100" cap="none">
                <a:ln w="3175">
                  <a:noFill/>
                  <a:prstDash val="solid"/>
                </a:ln>
              </a:rPr>
              <a:t> in staat de eerste Duitse enigma te ontcijferen met de mechanische </a:t>
            </a:r>
            <a:r>
              <a:rPr lang="nl-BE" sz="1100" cap="none" err="1">
                <a:ln w="3175">
                  <a:noFill/>
                  <a:prstDash val="solid"/>
                </a:ln>
              </a:rPr>
              <a:t>Bombe</a:t>
            </a:r>
            <a:r>
              <a:rPr lang="nl-BE" sz="1100" cap="none">
                <a:ln w="3175">
                  <a:noFill/>
                  <a:prstDash val="solid"/>
                </a:ln>
              </a:rPr>
              <a:t>, een machine uitgedacht door de </a:t>
            </a:r>
            <a:r>
              <a:rPr lang="nl-BE" sz="1100" cap="none" err="1">
                <a:ln w="3175">
                  <a:noFill/>
                  <a:prstDash val="solid"/>
                </a:ln>
              </a:rPr>
              <a:t>poolse</a:t>
            </a:r>
            <a:r>
              <a:rPr lang="nl-BE" sz="1100" cap="none">
                <a:ln w="3175">
                  <a:noFill/>
                  <a:prstDash val="solid"/>
                </a:ln>
              </a:rPr>
              <a:t> </a:t>
            </a:r>
            <a:r>
              <a:rPr lang="nl-BE" sz="1100" cap="none" err="1">
                <a:ln w="3175">
                  <a:noFill/>
                  <a:prstDash val="solid"/>
                </a:ln>
              </a:rPr>
              <a:t>cryptografen</a:t>
            </a:r>
            <a:r>
              <a:rPr lang="nl-BE" sz="1100" cap="none">
                <a:ln w="3175">
                  <a:noFill/>
                  <a:prstDash val="solid"/>
                </a:ln>
              </a:rPr>
              <a:t>, maar geperfectioneerd door </a:t>
            </a:r>
            <a:r>
              <a:rPr lang="nl-BE" sz="1100" cap="none" err="1">
                <a:ln w="3175">
                  <a:noFill/>
                  <a:prstDash val="solid"/>
                </a:ln>
              </a:rPr>
              <a:t>alan</a:t>
            </a:r>
            <a:r>
              <a:rPr lang="nl-BE" sz="1100" cap="none">
                <a:ln w="3175">
                  <a:noFill/>
                  <a:prstDash val="solid"/>
                </a:ln>
              </a:rPr>
              <a:t> </a:t>
            </a:r>
            <a:r>
              <a:rPr lang="nl-BE" sz="1100" cap="none" err="1">
                <a:ln w="3175">
                  <a:noFill/>
                  <a:prstDash val="solid"/>
                </a:ln>
              </a:rPr>
              <a:t>turing</a:t>
            </a:r>
            <a:r>
              <a:rPr lang="nl-BE" sz="1100" cap="none">
                <a:ln w="3175">
                  <a:noFill/>
                  <a:prstDash val="solid"/>
                </a:ln>
              </a:rPr>
              <a:t> tijdens de 2de wereldoorlog. Voor de computer geschiedenis is Alan Turing een pionier, die de theoretische Turing machine en de Turing test introduceert.</a:t>
            </a:r>
          </a:p>
        </p:txBody>
      </p:sp>
      <p:pic>
        <p:nvPicPr>
          <p:cNvPr id="4" name="Picture 8">
            <a:extLst>
              <a:ext uri="{FF2B5EF4-FFF2-40B4-BE49-F238E27FC236}">
                <a16:creationId xmlns:a16="http://schemas.microsoft.com/office/drawing/2014/main" id="{F043E494-FA99-6030-1026-DC31826CDFAA}"/>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316376" y="2059947"/>
            <a:ext cx="1750663" cy="2383505"/>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3" name="Rechthoek 2">
            <a:extLst>
              <a:ext uri="{FF2B5EF4-FFF2-40B4-BE49-F238E27FC236}">
                <a16:creationId xmlns:a16="http://schemas.microsoft.com/office/drawing/2014/main" id="{7DF34F17-A107-C51E-8F72-5A6D5A0014CF}"/>
              </a:ext>
            </a:extLst>
          </p:cNvPr>
          <p:cNvSpPr/>
          <p:nvPr/>
        </p:nvSpPr>
        <p:spPr>
          <a:xfrm>
            <a:off x="3157422" y="3764416"/>
            <a:ext cx="2068570" cy="783502"/>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Alan </a:t>
            </a:r>
            <a:r>
              <a:rPr lang="nl-BE" cap="all" err="1">
                <a:ln w="3175">
                  <a:noFill/>
                  <a:prstDash val="solid"/>
                </a:ln>
                <a:latin typeface="Commodore PET" panose="02000000000000000000" pitchFamily="2" charset="0"/>
                <a:ea typeface="+mj-ea"/>
                <a:cs typeface="+mj-cs"/>
              </a:rPr>
              <a:t>turing</a:t>
            </a:r>
            <a:endParaRPr lang="nl-BE" cap="all">
              <a:ln w="3175">
                <a:no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94200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fade">
                                      <p:cBhvr>
                                        <p:cTn id="7" dur="5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500"/>
                                        <p:tgtEl>
                                          <p:spTgt spid="10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36"/>
                                        </p:tgtEl>
                                        <p:attrNameLst>
                                          <p:attrName>style.visibility</p:attrName>
                                        </p:attrNameLst>
                                      </p:cBhvr>
                                      <p:to>
                                        <p:strVal val="visible"/>
                                      </p:to>
                                    </p:set>
                                    <p:animEffect transition="in" filter="fade">
                                      <p:cBhvr>
                                        <p:cTn id="25" dur="500"/>
                                        <p:tgtEl>
                                          <p:spTgt spid="10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34"/>
                                        </p:tgtEl>
                                        <p:attrNameLst>
                                          <p:attrName>style.visibility</p:attrName>
                                        </p:attrNameLst>
                                      </p:cBhvr>
                                      <p:to>
                                        <p:strVal val="visible"/>
                                      </p:to>
                                    </p:set>
                                    <p:animEffect transition="in" filter="fade">
                                      <p:cBhvr>
                                        <p:cTn id="31" dur="500"/>
                                        <p:tgtEl>
                                          <p:spTgt spid="10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nodeType="withEffect">
                                  <p:stCondLst>
                                    <p:cond delay="0"/>
                                  </p:stCondLst>
                                  <p:childTnLst>
                                    <p:set>
                                      <p:cBhvr>
                                        <p:cTn id="36" dur="1" fill="hold">
                                          <p:stCondLst>
                                            <p:cond delay="0"/>
                                          </p:stCondLst>
                                        </p:cTn>
                                        <p:tgtEl>
                                          <p:spTgt spid="1032"/>
                                        </p:tgtEl>
                                        <p:attrNameLst>
                                          <p:attrName>style.visibility</p:attrName>
                                        </p:attrNameLst>
                                      </p:cBhvr>
                                      <p:to>
                                        <p:strVal val="visible"/>
                                      </p:to>
                                    </p:set>
                                    <p:animEffect transition="in" filter="fade">
                                      <p:cBhvr>
                                        <p:cTn id="37" dur="500"/>
                                        <p:tgtEl>
                                          <p:spTgt spid="10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2" grpId="0" animBg="1"/>
      <p:bldP spid="14"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8C7E084-9CB7-0141-7018-47EEB3403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6350"/>
            <a:ext cx="12192000" cy="4692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64" y="9000"/>
            <a:ext cx="4519012" cy="3015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2050" name="Picture 2">
            <a:extLst>
              <a:ext uri="{FF2B5EF4-FFF2-40B4-BE49-F238E27FC236}">
                <a16:creationId xmlns:a16="http://schemas.microsoft.com/office/drawing/2014/main" id="{D239FC8F-F84D-1BE9-432B-97E10876D8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9740" y="179475"/>
            <a:ext cx="3330000" cy="2497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2052" name="Picture 4">
            <a:extLst>
              <a:ext uri="{FF2B5EF4-FFF2-40B4-BE49-F238E27FC236}">
                <a16:creationId xmlns:a16="http://schemas.microsoft.com/office/drawing/2014/main" id="{C3BC31F8-FA89-385E-BEED-9B979B93EBD8}"/>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820693" y="9000"/>
            <a:ext cx="2095500" cy="28384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3">
            <a:extLst>
              <a:ext uri="{FF2B5EF4-FFF2-40B4-BE49-F238E27FC236}">
                <a16:creationId xmlns:a16="http://schemas.microsoft.com/office/drawing/2014/main" id="{ADB72E41-4F59-D688-B430-2BA52940D239}"/>
              </a:ext>
            </a:extLst>
          </p:cNvPr>
          <p:cNvSpPr/>
          <p:nvPr/>
        </p:nvSpPr>
        <p:spPr>
          <a:xfrm>
            <a:off x="4670884" y="2286873"/>
            <a:ext cx="2395117" cy="88717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Tommy </a:t>
            </a:r>
            <a:r>
              <a:rPr lang="nl-BE" cap="all" err="1">
                <a:ln w="3175">
                  <a:noFill/>
                  <a:prstDash val="solid"/>
                </a:ln>
                <a:latin typeface="Commodore PET" panose="02000000000000000000" pitchFamily="2" charset="0"/>
                <a:ea typeface="+mj-ea"/>
                <a:cs typeface="+mj-cs"/>
              </a:rPr>
              <a:t>Flowers</a:t>
            </a:r>
            <a:endParaRPr lang="nl-BE" cap="all">
              <a:ln w="3175">
                <a:noFill/>
                <a:prstDash val="solid"/>
              </a:ln>
              <a:latin typeface="Commodore PET" panose="02000000000000000000" pitchFamily="2" charset="0"/>
              <a:ea typeface="+mj-ea"/>
              <a:cs typeface="+mj-cs"/>
            </a:endParaRPr>
          </a:p>
        </p:txBody>
      </p:sp>
      <p:sp>
        <p:nvSpPr>
          <p:cNvPr id="5" name="Tekstvak 4">
            <a:extLst>
              <a:ext uri="{FF2B5EF4-FFF2-40B4-BE49-F238E27FC236}">
                <a16:creationId xmlns:a16="http://schemas.microsoft.com/office/drawing/2014/main" id="{B7439FE6-7D5F-55D9-9969-2D3AE1CF256E}"/>
              </a:ext>
            </a:extLst>
          </p:cNvPr>
          <p:cNvSpPr txBox="1"/>
          <p:nvPr/>
        </p:nvSpPr>
        <p:spPr>
          <a:xfrm>
            <a:off x="7727845" y="2532186"/>
            <a:ext cx="3072327" cy="605831"/>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noFill/>
                  <a:prstDash val="solid"/>
                </a:ln>
                <a:latin typeface="Commodore PET" panose="02000000000000000000" pitchFamily="2" charset="0"/>
                <a:ea typeface="+mj-ea"/>
                <a:cs typeface="+mj-cs"/>
              </a:defRPr>
            </a:lvl1pPr>
          </a:lstStyle>
          <a:p>
            <a:r>
              <a:rPr lang="nl-BE"/>
              <a:t>Lorenz SZ42</a:t>
            </a:r>
          </a:p>
        </p:txBody>
      </p:sp>
      <p:sp>
        <p:nvSpPr>
          <p:cNvPr id="2" name="Rechthoek: afgeronde bovenhoeken 1">
            <a:extLst>
              <a:ext uri="{FF2B5EF4-FFF2-40B4-BE49-F238E27FC236}">
                <a16:creationId xmlns:a16="http://schemas.microsoft.com/office/drawing/2014/main" id="{2BA53FCE-8A4B-6480-86FA-DA3E7D2FBE58}"/>
              </a:ext>
            </a:extLst>
          </p:cNvPr>
          <p:cNvSpPr/>
          <p:nvPr/>
        </p:nvSpPr>
        <p:spPr>
          <a:xfrm>
            <a:off x="336000" y="5726151"/>
            <a:ext cx="2925000" cy="95083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err="1">
                <a:ln w="3175">
                  <a:solidFill>
                    <a:schemeClr val="bg1"/>
                  </a:solidFill>
                  <a:prstDash val="solid"/>
                </a:ln>
                <a:latin typeface="Commodore PET" panose="02000000000000000000" pitchFamily="2" charset="0"/>
                <a:ea typeface="+mj-ea"/>
                <a:cs typeface="+mj-cs"/>
              </a:rPr>
              <a:t>colossus</a:t>
            </a:r>
            <a:endParaRPr lang="nl-BE" sz="2400" cap="all">
              <a:ln w="3175">
                <a:solidFill>
                  <a:schemeClr val="bg1"/>
                </a:solidFill>
                <a:prstDash val="solid"/>
              </a:ln>
              <a:latin typeface="Commodore PET" panose="02000000000000000000" pitchFamily="2" charset="0"/>
              <a:ea typeface="+mj-ea"/>
              <a:cs typeface="+mj-cs"/>
            </a:endParaRPr>
          </a:p>
        </p:txBody>
      </p:sp>
      <p:pic>
        <p:nvPicPr>
          <p:cNvPr id="2054" name="Picture 6" descr="Top secret stamp | Stock Vector | Colourbox">
            <a:extLst>
              <a:ext uri="{FF2B5EF4-FFF2-40B4-BE49-F238E27FC236}">
                <a16:creationId xmlns:a16="http://schemas.microsoft.com/office/drawing/2014/main" id="{1BC7F464-08F7-3940-4C40-E1E6745BA7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7186" y="2116098"/>
            <a:ext cx="1592776" cy="1462703"/>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6" name="Tekstvak 5">
            <a:extLst>
              <a:ext uri="{FF2B5EF4-FFF2-40B4-BE49-F238E27FC236}">
                <a16:creationId xmlns:a16="http://schemas.microsoft.com/office/drawing/2014/main" id="{A1ABEB6E-2A6E-6157-D7AB-CF22308A20EB}"/>
              </a:ext>
            </a:extLst>
          </p:cNvPr>
          <p:cNvSpPr txBox="1"/>
          <p:nvPr/>
        </p:nvSpPr>
        <p:spPr>
          <a:xfrm>
            <a:off x="4339962" y="4463999"/>
            <a:ext cx="7291038" cy="210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De </a:t>
            </a:r>
            <a:r>
              <a:rPr lang="nl-BE" sz="1100" cap="none" err="1">
                <a:ln w="3175">
                  <a:noFill/>
                  <a:prstDash val="solid"/>
                </a:ln>
              </a:rPr>
              <a:t>Colossus</a:t>
            </a:r>
            <a:r>
              <a:rPr lang="nl-BE" sz="1100" cap="none">
                <a:ln w="3175">
                  <a:noFill/>
                  <a:prstDash val="solid"/>
                </a:ln>
              </a:rPr>
              <a:t> was een top-</a:t>
            </a:r>
            <a:r>
              <a:rPr lang="nl-BE" sz="1100" cap="none" err="1">
                <a:ln w="3175">
                  <a:noFill/>
                  <a:prstDash val="solid"/>
                </a:ln>
              </a:rPr>
              <a:t>secret</a:t>
            </a:r>
            <a:r>
              <a:rPr lang="nl-BE" sz="1100" cap="none">
                <a:ln w="3175">
                  <a:noFill/>
                  <a:prstDash val="solid"/>
                </a:ln>
              </a:rPr>
              <a:t> </a:t>
            </a:r>
            <a:r>
              <a:rPr lang="nl-BE" sz="1100" cap="none" err="1">
                <a:ln w="3175">
                  <a:noFill/>
                  <a:prstDash val="solid"/>
                </a:ln>
              </a:rPr>
              <a:t>computerédie</a:t>
            </a:r>
            <a:r>
              <a:rPr lang="nl-BE" sz="1100" cap="none">
                <a:ln w="3175">
                  <a:noFill/>
                  <a:prstDash val="solid"/>
                </a:ln>
              </a:rPr>
              <a:t> de enorm complexe berichten van de Duitse bezetter kon decrypteren. Er zouden meerdere van deze computers gebouwd zijn in de UK. Deze technologie was van essentieel belang om de Duitsers om het verkeerde been te zetten in de voorbereiding van D-day. Het project is geheim gebleven tot ver in de jaren 70. Het wordt aanschouwd als de 1</a:t>
            </a:r>
            <a:r>
              <a:rPr lang="nl-BE" sz="1100" cap="none" baseline="30000">
                <a:ln w="3175">
                  <a:noFill/>
                  <a:prstDash val="solid"/>
                </a:ln>
              </a:rPr>
              <a:t>ste</a:t>
            </a:r>
            <a:r>
              <a:rPr lang="nl-BE" sz="1100" cap="none">
                <a:ln w="3175">
                  <a:noFill/>
                  <a:prstDash val="solid"/>
                </a:ln>
              </a:rPr>
              <a:t> </a:t>
            </a:r>
            <a:r>
              <a:rPr lang="nl-BE" sz="1100" cap="none" err="1">
                <a:ln w="3175">
                  <a:noFill/>
                  <a:prstDash val="solid"/>
                </a:ln>
              </a:rPr>
              <a:t>electronische</a:t>
            </a:r>
            <a:r>
              <a:rPr lang="nl-BE" sz="1100" cap="none">
                <a:ln w="3175">
                  <a:noFill/>
                  <a:prstDash val="solid"/>
                </a:ln>
              </a:rPr>
              <a:t> computer. Echter, deze machine was niet Turing compleet.</a:t>
            </a:r>
          </a:p>
        </p:txBody>
      </p:sp>
    </p:spTree>
    <p:extLst>
      <p:ext uri="{BB962C8B-B14F-4D97-AF65-F5344CB8AC3E}">
        <p14:creationId xmlns:p14="http://schemas.microsoft.com/office/powerpoint/2010/main" val="4115854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animEffect transition="in" filter="fade">
                                      <p:cBhvr>
                                        <p:cTn id="15" dur="500"/>
                                        <p:tgtEl>
                                          <p:spTgt spid="205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animEffect transition="in" filter="fade">
                                      <p:cBhvr>
                                        <p:cTn id="23" dur="500"/>
                                        <p:tgtEl>
                                          <p:spTgt spid="205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13835"/>
          <a:stretch/>
        </p:blipFill>
        <p:spPr bwMode="auto">
          <a:xfrm>
            <a:off x="2064" y="9000"/>
            <a:ext cx="12189936" cy="70077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2BA53FCE-8A4B-6480-86FA-DA3E7D2FBE58}"/>
              </a:ext>
            </a:extLst>
          </p:cNvPr>
          <p:cNvSpPr/>
          <p:nvPr/>
        </p:nvSpPr>
        <p:spPr>
          <a:xfrm>
            <a:off x="2136000" y="279000"/>
            <a:ext cx="792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1941</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colossus</a:t>
            </a:r>
          </a:p>
        </p:txBody>
      </p:sp>
      <p:pic>
        <p:nvPicPr>
          <p:cNvPr id="5" name="Onlinemedia 4" title="Colossus &amp; Bletchley Park - Computerphile">
            <a:hlinkClick r:id="" action="ppaction://media"/>
            <a:extLst>
              <a:ext uri="{FF2B5EF4-FFF2-40B4-BE49-F238E27FC236}">
                <a16:creationId xmlns:a16="http://schemas.microsoft.com/office/drawing/2014/main" id="{489FC500-B23C-46E8-91CA-28AC22AE577E}"/>
              </a:ext>
            </a:extLst>
          </p:cNvPr>
          <p:cNvPicPr>
            <a:picLocks noRot="1" noChangeAspect="1"/>
          </p:cNvPicPr>
          <p:nvPr>
            <a:videoFile r:link="rId1"/>
          </p:nvPr>
        </p:nvPicPr>
        <p:blipFill>
          <a:blip r:embed="rId4"/>
          <a:stretch>
            <a:fillRect/>
          </a:stretch>
        </p:blipFill>
        <p:spPr>
          <a:xfrm>
            <a:off x="2286000" y="20790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607772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BF06BE-F47C-4357-90F7-82A0913C9343}"/>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560"/>
          <a:stretch/>
        </p:blipFill>
        <p:spPr bwMode="auto">
          <a:xfrm>
            <a:off x="0" y="0"/>
            <a:ext cx="12192000" cy="7002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0E809D4-E54A-B074-4093-E7D95BB0984A}"/>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53103" y="3668002"/>
            <a:ext cx="4041560" cy="3069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74626" y="5398757"/>
            <a:ext cx="3176374" cy="1349602"/>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1943</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HARVARD MARK I</a:t>
            </a:r>
          </a:p>
        </p:txBody>
      </p:sp>
      <p:sp>
        <p:nvSpPr>
          <p:cNvPr id="4" name="Rechthoek: afgeronde bovenhoeken 3">
            <a:extLst>
              <a:ext uri="{FF2B5EF4-FFF2-40B4-BE49-F238E27FC236}">
                <a16:creationId xmlns:a16="http://schemas.microsoft.com/office/drawing/2014/main" id="{CFC0E3B0-E028-C0F6-CC26-98CAE08943EE}"/>
              </a:ext>
            </a:extLst>
          </p:cNvPr>
          <p:cNvSpPr/>
          <p:nvPr/>
        </p:nvSpPr>
        <p:spPr>
          <a:xfrm>
            <a:off x="8931000" y="279000"/>
            <a:ext cx="2992154" cy="76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err="1">
                <a:ln w="3175">
                  <a:noFill/>
                  <a:prstDash val="solid"/>
                </a:ln>
                <a:latin typeface="Commodore PET" panose="02000000000000000000" pitchFamily="2" charset="0"/>
                <a:ea typeface="+mj-ea"/>
                <a:cs typeface="+mj-cs"/>
              </a:rPr>
              <a:t>Howard</a:t>
            </a:r>
            <a:r>
              <a:rPr lang="nl-BE" cap="all">
                <a:ln w="3175">
                  <a:noFill/>
                  <a:prstDash val="solid"/>
                </a:ln>
                <a:latin typeface="Commodore PET" panose="02000000000000000000" pitchFamily="2" charset="0"/>
                <a:ea typeface="+mj-ea"/>
                <a:cs typeface="+mj-cs"/>
              </a:rPr>
              <a:t> </a:t>
            </a:r>
            <a:r>
              <a:rPr lang="nl-BE" cap="all" err="1">
                <a:ln w="3175">
                  <a:noFill/>
                  <a:prstDash val="solid"/>
                </a:ln>
                <a:latin typeface="Commodore PET" panose="02000000000000000000" pitchFamily="2" charset="0"/>
                <a:ea typeface="+mj-ea"/>
                <a:cs typeface="+mj-cs"/>
              </a:rPr>
              <a:t>Aiken</a:t>
            </a:r>
            <a:r>
              <a:rPr lang="nl-BE" cap="all">
                <a:ln w="3175">
                  <a:noFill/>
                  <a:prstDash val="solid"/>
                </a:ln>
                <a:latin typeface="Commodore PET" panose="02000000000000000000" pitchFamily="2" charset="0"/>
                <a:ea typeface="+mj-ea"/>
                <a:cs typeface="+mj-cs"/>
              </a:rPr>
              <a:t> &amp; IBM</a:t>
            </a:r>
          </a:p>
        </p:txBody>
      </p:sp>
      <p:sp>
        <p:nvSpPr>
          <p:cNvPr id="6" name="Tekstvak 5">
            <a:extLst>
              <a:ext uri="{FF2B5EF4-FFF2-40B4-BE49-F238E27FC236}">
                <a16:creationId xmlns:a16="http://schemas.microsoft.com/office/drawing/2014/main" id="{164C0634-4741-F101-894C-98815F87B98A}"/>
              </a:ext>
            </a:extLst>
          </p:cNvPr>
          <p:cNvSpPr txBox="1"/>
          <p:nvPr/>
        </p:nvSpPr>
        <p:spPr>
          <a:xfrm>
            <a:off x="3576000" y="4640626"/>
            <a:ext cx="4140000" cy="210456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De </a:t>
            </a:r>
            <a:r>
              <a:rPr lang="nl-BE" sz="1100" cap="none" err="1">
                <a:ln w="3175">
                  <a:noFill/>
                  <a:prstDash val="solid"/>
                </a:ln>
              </a:rPr>
              <a:t>Hardvard</a:t>
            </a:r>
            <a:r>
              <a:rPr lang="nl-BE" sz="1100" cap="none">
                <a:ln w="3175">
                  <a:noFill/>
                  <a:prstDash val="solid"/>
                </a:ln>
              </a:rPr>
              <a:t> Mark I was de 1</a:t>
            </a:r>
            <a:r>
              <a:rPr lang="nl-BE" sz="1100" cap="none" baseline="30000">
                <a:ln w="3175">
                  <a:noFill/>
                  <a:prstDash val="solid"/>
                </a:ln>
              </a:rPr>
              <a:t>ste</a:t>
            </a:r>
            <a:r>
              <a:rPr lang="nl-BE" sz="1100" cap="none">
                <a:ln w="3175">
                  <a:noFill/>
                  <a:prstDash val="solid"/>
                </a:ln>
              </a:rPr>
              <a:t> computer ontwikkeld voor de US </a:t>
            </a:r>
            <a:r>
              <a:rPr lang="nl-BE" sz="1100" cap="none" err="1">
                <a:ln w="3175">
                  <a:noFill/>
                  <a:prstDash val="solid"/>
                </a:ln>
              </a:rPr>
              <a:t>Army</a:t>
            </a:r>
            <a:r>
              <a:rPr lang="nl-BE" sz="1100" cap="none">
                <a:ln w="3175">
                  <a:noFill/>
                  <a:prstDash val="solid"/>
                </a:ln>
              </a:rPr>
              <a:t> en werd gebruikt in de 2</a:t>
            </a:r>
            <a:r>
              <a:rPr lang="nl-BE" sz="1100" cap="none" baseline="30000">
                <a:ln w="3175">
                  <a:noFill/>
                  <a:prstDash val="solid"/>
                </a:ln>
              </a:rPr>
              <a:t>de</a:t>
            </a:r>
            <a:r>
              <a:rPr lang="nl-BE" sz="1100" cap="none">
                <a:ln w="3175">
                  <a:noFill/>
                  <a:prstDash val="solid"/>
                </a:ln>
              </a:rPr>
              <a:t> wereld oorlog om de banen van projectielen te berekenen en werk ook gebruikt in berekeningen van de 1</a:t>
            </a:r>
            <a:r>
              <a:rPr lang="nl-BE" sz="1100" cap="none" baseline="30000">
                <a:ln w="3175">
                  <a:noFill/>
                  <a:prstDash val="solid"/>
                </a:ln>
              </a:rPr>
              <a:t>ste</a:t>
            </a:r>
            <a:r>
              <a:rPr lang="nl-BE" sz="1100" cap="none">
                <a:ln w="3175">
                  <a:noFill/>
                  <a:prstDash val="solid"/>
                </a:ln>
              </a:rPr>
              <a:t> atoombom op Hiroshima.</a:t>
            </a:r>
          </a:p>
        </p:txBody>
      </p:sp>
    </p:spTree>
    <p:extLst>
      <p:ext uri="{BB962C8B-B14F-4D97-AF65-F5344CB8AC3E}">
        <p14:creationId xmlns:p14="http://schemas.microsoft.com/office/powerpoint/2010/main" val="711409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BF06BE-F47C-4357-90F7-82A0913C9343}"/>
              </a:ext>
            </a:extLst>
          </p:cNvPr>
          <p:cNvPicPr>
            <a:picLocks noChangeAspect="1" noChangeArrowheads="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9560"/>
          <a:stretch/>
        </p:blipFill>
        <p:spPr bwMode="auto">
          <a:xfrm>
            <a:off x="0" y="0"/>
            <a:ext cx="12192000" cy="7002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74626" y="5640325"/>
            <a:ext cx="50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1943</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HARVARD MARK I</a:t>
            </a:r>
          </a:p>
        </p:txBody>
      </p:sp>
      <p:sp>
        <p:nvSpPr>
          <p:cNvPr id="5" name="Rechthoek: afgeronde bovenhoeken 4">
            <a:extLst>
              <a:ext uri="{FF2B5EF4-FFF2-40B4-BE49-F238E27FC236}">
                <a16:creationId xmlns:a16="http://schemas.microsoft.com/office/drawing/2014/main" id="{EBFAC010-2EEE-5525-54E3-782BAC6B58A5}"/>
              </a:ext>
            </a:extLst>
          </p:cNvPr>
          <p:cNvSpPr/>
          <p:nvPr/>
        </p:nvSpPr>
        <p:spPr>
          <a:xfrm>
            <a:off x="8346000" y="2294139"/>
            <a:ext cx="3555000" cy="76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Grace Hopper</a:t>
            </a:r>
          </a:p>
        </p:txBody>
      </p:sp>
      <p:pic>
        <p:nvPicPr>
          <p:cNvPr id="4098" name="Picture 2">
            <a:extLst>
              <a:ext uri="{FF2B5EF4-FFF2-40B4-BE49-F238E27FC236}">
                <a16:creationId xmlns:a16="http://schemas.microsoft.com/office/drawing/2014/main" id="{52BFFD68-200A-A34D-C94A-16B84B4CC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000" y="752781"/>
            <a:ext cx="5249617" cy="4152022"/>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3" name="Tekstvak 2">
            <a:extLst>
              <a:ext uri="{FF2B5EF4-FFF2-40B4-BE49-F238E27FC236}">
                <a16:creationId xmlns:a16="http://schemas.microsoft.com/office/drawing/2014/main" id="{9350DC21-41A6-E880-7E56-18A2533647E6}"/>
              </a:ext>
            </a:extLst>
          </p:cNvPr>
          <p:cNvSpPr txBox="1"/>
          <p:nvPr/>
        </p:nvSpPr>
        <p:spPr>
          <a:xfrm>
            <a:off x="3658309" y="4270760"/>
            <a:ext cx="3915000" cy="1035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defPPr>
              <a:defRPr lang="en-US"/>
            </a:defPPr>
            <a:lvl1pPr algn="ctr" defTabSz="914400">
              <a:lnSpc>
                <a:spcPct val="120000"/>
              </a:lnSpc>
              <a:spcBef>
                <a:spcPct val="0"/>
              </a:spcBef>
              <a:spcAft>
                <a:spcPts val="600"/>
              </a:spcAft>
              <a:defRPr cap="all">
                <a:ln w="3175">
                  <a:solidFill>
                    <a:schemeClr val="bg1"/>
                  </a:solidFill>
                  <a:prstDash val="solid"/>
                </a:ln>
                <a:latin typeface="Commodore PET" panose="02000000000000000000" pitchFamily="2" charset="0"/>
                <a:ea typeface="+mj-ea"/>
                <a:cs typeface="+mj-cs"/>
              </a:defRPr>
            </a:lvl1pPr>
          </a:lstStyle>
          <a:p>
            <a:pPr algn="l"/>
            <a:r>
              <a:rPr lang="nl-BE" sz="1100" cap="none">
                <a:ln w="3175">
                  <a:noFill/>
                  <a:prstDash val="solid"/>
                </a:ln>
              </a:rPr>
              <a:t>De 1</a:t>
            </a:r>
            <a:r>
              <a:rPr lang="nl-BE" sz="1100" cap="none" baseline="30000">
                <a:ln w="3175">
                  <a:noFill/>
                  <a:prstDash val="solid"/>
                </a:ln>
              </a:rPr>
              <a:t>ste</a:t>
            </a:r>
            <a:r>
              <a:rPr lang="nl-BE" sz="1100" cap="none">
                <a:ln w="3175">
                  <a:noFill/>
                  <a:prstDash val="solid"/>
                </a:ln>
              </a:rPr>
              <a:t> bug ooit gevonden in een computer programma. We gaan ook onze </a:t>
            </a:r>
            <a:r>
              <a:rPr lang="nl-BE" sz="1100" cap="none" err="1">
                <a:ln w="3175">
                  <a:noFill/>
                  <a:prstDash val="solid"/>
                </a:ln>
              </a:rPr>
              <a:t>programmas</a:t>
            </a:r>
            <a:r>
              <a:rPr lang="nl-BE" sz="1100" cap="none">
                <a:ln w="3175">
                  <a:noFill/>
                  <a:prstDash val="solid"/>
                </a:ln>
              </a:rPr>
              <a:t> debuggen.</a:t>
            </a:r>
          </a:p>
        </p:txBody>
      </p:sp>
      <p:pic>
        <p:nvPicPr>
          <p:cNvPr id="10" name="Picture 4">
            <a:extLst>
              <a:ext uri="{FF2B5EF4-FFF2-40B4-BE49-F238E27FC236}">
                <a16:creationId xmlns:a16="http://schemas.microsoft.com/office/drawing/2014/main" id="{D9147400-3831-BB20-CB30-1913C5F63B93}"/>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53103" y="3668002"/>
            <a:ext cx="4041560" cy="3069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cxnSp>
        <p:nvCxnSpPr>
          <p:cNvPr id="7" name="Rechte verbindingslijn met pijl 6">
            <a:extLst>
              <a:ext uri="{FF2B5EF4-FFF2-40B4-BE49-F238E27FC236}">
                <a16:creationId xmlns:a16="http://schemas.microsoft.com/office/drawing/2014/main" id="{16F45F22-8F17-DC22-AC14-F234E2A24FCC}"/>
              </a:ext>
            </a:extLst>
          </p:cNvPr>
          <p:cNvCxnSpPr>
            <a:cxnSpLocks/>
            <a:stCxn id="5" idx="1"/>
          </p:cNvCxnSpPr>
          <p:nvPr/>
        </p:nvCxnSpPr>
        <p:spPr>
          <a:xfrm>
            <a:off x="10123500" y="3059139"/>
            <a:ext cx="562500" cy="1845664"/>
          </a:xfrm>
          <a:prstGeom prst="straightConnector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545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4098"/>
                                        </p:tgtEl>
                                        <p:attrNameLst>
                                          <p:attrName>style.visibility</p:attrName>
                                        </p:attrNameLst>
                                      </p:cBhvr>
                                      <p:to>
                                        <p:strVal val="visible"/>
                                      </p:to>
                                    </p:set>
                                    <p:animEffect transition="in" filter="fade">
                                      <p:cBhvr>
                                        <p:cTn id="1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B75D72B6-2FEA-315D-4D53-172639F2F165}"/>
              </a:ext>
            </a:extLst>
          </p:cNvPr>
          <p:cNvPicPr>
            <a:picLocks noChangeAspect="1" noChangeArrowheads="1"/>
          </p:cNvPicPr>
          <p:nvPr/>
        </p:nvPicPr>
        <p:blipFill rotWithShape="1">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9560" b="1861"/>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551000" y="234000"/>
            <a:ext cx="9090000"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1943</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HARVARD MARK I</a:t>
            </a:r>
          </a:p>
        </p:txBody>
      </p:sp>
      <p:pic>
        <p:nvPicPr>
          <p:cNvPr id="4" name="Onlinemedia 3" title="Harvard Mark I">
            <a:hlinkClick r:id="" action="ppaction://media"/>
            <a:extLst>
              <a:ext uri="{FF2B5EF4-FFF2-40B4-BE49-F238E27FC236}">
                <a16:creationId xmlns:a16="http://schemas.microsoft.com/office/drawing/2014/main" id="{EE921844-66A8-331D-D5B1-72DC1D293ED8}"/>
              </a:ext>
            </a:extLst>
          </p:cNvPr>
          <p:cNvPicPr>
            <a:picLocks noRot="1" noChangeAspect="1"/>
          </p:cNvPicPr>
          <p:nvPr>
            <a:videoFile r:link="rId1"/>
          </p:nvPr>
        </p:nvPicPr>
        <p:blipFill>
          <a:blip r:embed="rId5"/>
          <a:stretch>
            <a:fillRect/>
          </a:stretch>
        </p:blipFill>
        <p:spPr>
          <a:xfrm>
            <a:off x="2286000" y="16887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06231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a:extLst>
              <a:ext uri="{FF2B5EF4-FFF2-40B4-BE49-F238E27FC236}">
                <a16:creationId xmlns:a16="http://schemas.microsoft.com/office/drawing/2014/main" id="{FF938C1F-D256-5221-9625-92D9C7A095A1}"/>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6392"/>
          <a:stretch/>
        </p:blipFill>
        <p:spPr>
          <a:xfrm>
            <a:off x="0" y="0"/>
            <a:ext cx="12192000" cy="6858000"/>
          </a:xfrm>
          <a:prstGeom prst="rect">
            <a:avLst/>
          </a:prstGeom>
        </p:spPr>
      </p:pic>
      <p:sp>
        <p:nvSpPr>
          <p:cNvPr id="6" name="Rechthoek: afgeronde bovenhoeken 5">
            <a:extLst>
              <a:ext uri="{FF2B5EF4-FFF2-40B4-BE49-F238E27FC236}">
                <a16:creationId xmlns:a16="http://schemas.microsoft.com/office/drawing/2014/main" id="{F5CC49A4-0A72-D602-851D-629E12A7B660}"/>
              </a:ext>
            </a:extLst>
          </p:cNvPr>
          <p:cNvSpPr/>
          <p:nvPr/>
        </p:nvSpPr>
        <p:spPr>
          <a:xfrm>
            <a:off x="174626" y="5640325"/>
            <a:ext cx="281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1946</a:t>
            </a:r>
            <a:br>
              <a:rPr lang="nl-BE" sz="2400" cap="all">
                <a:ln w="3175">
                  <a:solidFill>
                    <a:schemeClr val="bg1"/>
                  </a:solidFill>
                  <a:prstDash val="solid"/>
                </a:ln>
                <a:latin typeface="Commodore PET" panose="02000000000000000000" pitchFamily="2" charset="0"/>
                <a:ea typeface="+mj-ea"/>
                <a:cs typeface="+mj-cs"/>
              </a:rPr>
            </a:br>
            <a:r>
              <a:rPr lang="nl-BE" sz="2400" cap="all" err="1">
                <a:ln w="3175">
                  <a:solidFill>
                    <a:schemeClr val="bg1"/>
                  </a:solidFill>
                  <a:prstDash val="solid"/>
                </a:ln>
                <a:latin typeface="Commodore PET" panose="02000000000000000000" pitchFamily="2" charset="0"/>
                <a:ea typeface="+mj-ea"/>
                <a:cs typeface="+mj-cs"/>
              </a:rPr>
              <a:t>eniac</a:t>
            </a:r>
            <a:endParaRPr lang="nl-BE" sz="2400" cap="all">
              <a:ln w="3175">
                <a:solidFill>
                  <a:schemeClr val="bg1"/>
                </a:solidFill>
                <a:prstDash val="solid"/>
              </a:ln>
              <a:latin typeface="Commodore PET" panose="02000000000000000000" pitchFamily="2" charset="0"/>
              <a:ea typeface="+mj-ea"/>
              <a:cs typeface="+mj-cs"/>
            </a:endParaRPr>
          </a:p>
        </p:txBody>
      </p:sp>
      <p:sp>
        <p:nvSpPr>
          <p:cNvPr id="2" name="Rechthoek: afgeronde bovenhoeken 1">
            <a:extLst>
              <a:ext uri="{FF2B5EF4-FFF2-40B4-BE49-F238E27FC236}">
                <a16:creationId xmlns:a16="http://schemas.microsoft.com/office/drawing/2014/main" id="{93003911-DE1B-7247-A48F-74396255A719}"/>
              </a:ext>
            </a:extLst>
          </p:cNvPr>
          <p:cNvSpPr/>
          <p:nvPr/>
        </p:nvSpPr>
        <p:spPr>
          <a:xfrm>
            <a:off x="5633498" y="279000"/>
            <a:ext cx="6293876" cy="112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cap="all">
                <a:ln w="3175">
                  <a:noFill/>
                  <a:prstDash val="solid"/>
                </a:ln>
                <a:latin typeface="Commodore PET" panose="02000000000000000000" pitchFamily="2" charset="0"/>
                <a:ea typeface="+mj-ea"/>
                <a:cs typeface="+mj-cs"/>
              </a:rPr>
              <a:t>J. Presper Eckert </a:t>
            </a:r>
            <a:br>
              <a:rPr lang="en-US" cap="all">
                <a:ln w="3175">
                  <a:noFill/>
                  <a:prstDash val="solid"/>
                </a:ln>
                <a:latin typeface="Commodore PET" panose="02000000000000000000" pitchFamily="2" charset="0"/>
                <a:ea typeface="+mj-ea"/>
                <a:cs typeface="+mj-cs"/>
              </a:rPr>
            </a:br>
            <a:r>
              <a:rPr lang="en-US" cap="all">
                <a:ln w="3175">
                  <a:noFill/>
                  <a:prstDash val="solid"/>
                </a:ln>
                <a:latin typeface="Commodore PET" panose="02000000000000000000" pitchFamily="2" charset="0"/>
                <a:ea typeface="+mj-ea"/>
                <a:cs typeface="+mj-cs"/>
              </a:rPr>
              <a:t>John Mauchly</a:t>
            </a:r>
          </a:p>
        </p:txBody>
      </p:sp>
    </p:spTree>
    <p:extLst>
      <p:ext uri="{BB962C8B-B14F-4D97-AF65-F5344CB8AC3E}">
        <p14:creationId xmlns:p14="http://schemas.microsoft.com/office/powerpoint/2010/main" val="509951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gebouw, weg, buiten&#10;&#10;Automatisch gegenereerde beschrijving">
            <a:extLst>
              <a:ext uri="{FF2B5EF4-FFF2-40B4-BE49-F238E27FC236}">
                <a16:creationId xmlns:a16="http://schemas.microsoft.com/office/drawing/2014/main" id="{827783A1-EEB0-91BD-4321-A44C0EB0A6CC}"/>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8398" b="8396"/>
          <a:stretch/>
        </p:blipFill>
        <p:spPr>
          <a:xfrm>
            <a:off x="0" y="0"/>
            <a:ext cx="12192000" cy="6858000"/>
          </a:xfrm>
          <a:prstGeom prst="rect">
            <a:avLst/>
          </a:prstGeom>
        </p:spPr>
      </p:pic>
      <p:sp>
        <p:nvSpPr>
          <p:cNvPr id="5" name="Rechthoek: afgeronde bovenhoeken 4">
            <a:extLst>
              <a:ext uri="{FF2B5EF4-FFF2-40B4-BE49-F238E27FC236}">
                <a16:creationId xmlns:a16="http://schemas.microsoft.com/office/drawing/2014/main" id="{30C117E8-F17F-AD99-47F1-2E4D30DA6AD5}"/>
              </a:ext>
            </a:extLst>
          </p:cNvPr>
          <p:cNvSpPr/>
          <p:nvPr/>
        </p:nvSpPr>
        <p:spPr>
          <a:xfrm>
            <a:off x="516000" y="1359000"/>
            <a:ext cx="11295000" cy="526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marL="342900" indent="-342900" defTabSz="914400">
              <a:lnSpc>
                <a:spcPct val="120000"/>
              </a:lnSpc>
              <a:spcBef>
                <a:spcPct val="0"/>
              </a:spcBef>
              <a:spcAft>
                <a:spcPts val="600"/>
              </a:spcAft>
              <a:buFont typeface="Arial" panose="020B0604020202020204" pitchFamily="34" charset="0"/>
              <a:buChar char="•"/>
            </a:pPr>
            <a:r>
              <a:rPr lang="nl-BE" cap="all">
                <a:ln w="3175">
                  <a:noFill/>
                  <a:prstDash val="solid"/>
                </a:ln>
                <a:latin typeface="Commodore PET" panose="02000000000000000000" pitchFamily="2" charset="0"/>
                <a:ea typeface="+mj-ea"/>
                <a:cs typeface="+mj-cs"/>
              </a:rPr>
              <a:t>De </a:t>
            </a:r>
            <a:r>
              <a:rPr lang="nl-BE" cap="all" err="1">
                <a:ln w="3175">
                  <a:noFill/>
                  <a:prstDash val="solid"/>
                </a:ln>
                <a:latin typeface="Commodore PET" panose="02000000000000000000" pitchFamily="2" charset="0"/>
                <a:ea typeface="+mj-ea"/>
                <a:cs typeface="+mj-cs"/>
              </a:rPr>
              <a:t>eniac</a:t>
            </a:r>
            <a:r>
              <a:rPr lang="nl-BE" cap="all">
                <a:ln w="3175">
                  <a:noFill/>
                  <a:prstDash val="solid"/>
                </a:ln>
                <a:latin typeface="Commodore PET" panose="02000000000000000000" pitchFamily="2" charset="0"/>
                <a:ea typeface="+mj-ea"/>
                <a:cs typeface="+mj-cs"/>
              </a:rPr>
              <a:t> was de eerste echte programmeerbare </a:t>
            </a:r>
            <a:r>
              <a:rPr lang="nl-BE" cap="all" err="1">
                <a:ln w="3175">
                  <a:noFill/>
                  <a:prstDash val="solid"/>
                </a:ln>
                <a:latin typeface="Commodore PET" panose="02000000000000000000" pitchFamily="2" charset="0"/>
                <a:ea typeface="+mj-ea"/>
                <a:cs typeface="+mj-cs"/>
              </a:rPr>
              <a:t>electronische</a:t>
            </a:r>
            <a:r>
              <a:rPr lang="nl-BE" cap="all">
                <a:ln w="3175">
                  <a:noFill/>
                  <a:prstDash val="solid"/>
                </a:ln>
                <a:latin typeface="Commodore PET" panose="02000000000000000000" pitchFamily="2" charset="0"/>
                <a:ea typeface="+mj-ea"/>
                <a:cs typeface="+mj-cs"/>
              </a:rPr>
              <a:t> computer die </a:t>
            </a:r>
            <a:r>
              <a:rPr lang="nl-BE" cap="all" err="1">
                <a:ln w="3175">
                  <a:noFill/>
                  <a:prstDash val="solid"/>
                </a:ln>
                <a:latin typeface="Commodore PET" panose="02000000000000000000" pitchFamily="2" charset="0"/>
                <a:ea typeface="+mj-ea"/>
                <a:cs typeface="+mj-cs"/>
              </a:rPr>
              <a:t>turing</a:t>
            </a:r>
            <a:r>
              <a:rPr lang="nl-BE" cap="all">
                <a:ln w="3175">
                  <a:noFill/>
                  <a:prstDash val="solid"/>
                </a:ln>
                <a:latin typeface="Commodore PET" panose="02000000000000000000" pitchFamily="2" charset="0"/>
                <a:ea typeface="+mj-ea"/>
                <a:cs typeface="+mj-cs"/>
              </a:rPr>
              <a:t> compleet was.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18,000 vacuum tubes.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7,200 crystal diodes.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1,500 relays.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70,000 resistors.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10,000 capacitors.</a:t>
            </a:r>
          </a:p>
          <a:p>
            <a:pPr marL="342900" indent="-342900" defTabSz="914400">
              <a:lnSpc>
                <a:spcPct val="120000"/>
              </a:lnSpc>
              <a:spcBef>
                <a:spcPct val="0"/>
              </a:spcBef>
              <a:spcAft>
                <a:spcPts val="600"/>
              </a:spcAft>
              <a:buFont typeface="Arial" panose="020B0604020202020204" pitchFamily="34" charset="0"/>
              <a:buChar char="•"/>
            </a:pPr>
            <a:r>
              <a:rPr lang="en-US" cap="all">
                <a:ln w="3175">
                  <a:noFill/>
                  <a:prstDash val="solid"/>
                </a:ln>
                <a:latin typeface="Commodore PET" panose="02000000000000000000" pitchFamily="2" charset="0"/>
                <a:ea typeface="+mj-ea"/>
                <a:cs typeface="+mj-cs"/>
              </a:rPr>
              <a:t>+/- 5,000,000 hand-</a:t>
            </a:r>
            <a:r>
              <a:rPr lang="en-US" cap="all" err="1">
                <a:ln w="3175">
                  <a:noFill/>
                  <a:prstDash val="solid"/>
                </a:ln>
                <a:latin typeface="Commodore PET" panose="02000000000000000000" pitchFamily="2" charset="0"/>
                <a:ea typeface="+mj-ea"/>
                <a:cs typeface="+mj-cs"/>
              </a:rPr>
              <a:t>gesoldeerde</a:t>
            </a:r>
            <a:r>
              <a:rPr lang="en-US" cap="all">
                <a:ln w="3175">
                  <a:noFill/>
                  <a:prstDash val="solid"/>
                </a:ln>
                <a:latin typeface="Commodore PET" panose="02000000000000000000" pitchFamily="2" charset="0"/>
                <a:ea typeface="+mj-ea"/>
                <a:cs typeface="+mj-cs"/>
              </a:rPr>
              <a:t> </a:t>
            </a:r>
            <a:r>
              <a:rPr lang="en-US" cap="all" err="1">
                <a:ln w="3175">
                  <a:noFill/>
                  <a:prstDash val="solid"/>
                </a:ln>
                <a:latin typeface="Commodore PET" panose="02000000000000000000" pitchFamily="2" charset="0"/>
                <a:ea typeface="+mj-ea"/>
                <a:cs typeface="+mj-cs"/>
              </a:rPr>
              <a:t>verbindingen</a:t>
            </a:r>
            <a:r>
              <a:rPr lang="en-US" cap="all">
                <a:ln w="3175">
                  <a:noFill/>
                  <a:prstDash val="solid"/>
                </a:ln>
                <a:latin typeface="Commodore PET" panose="02000000000000000000" pitchFamily="2" charset="0"/>
                <a:ea typeface="+mj-ea"/>
                <a:cs typeface="+mj-cs"/>
              </a:rPr>
              <a:t>. </a:t>
            </a:r>
            <a:r>
              <a:rPr lang="en-US" cap="all" err="1">
                <a:ln w="3175">
                  <a:noFill/>
                  <a:prstDash val="solid"/>
                </a:ln>
                <a:latin typeface="Commodore PET" panose="02000000000000000000" pitchFamily="2" charset="0"/>
                <a:ea typeface="+mj-ea"/>
                <a:cs typeface="+mj-cs"/>
              </a:rPr>
              <a:t>Gewicht</a:t>
            </a:r>
            <a:r>
              <a:rPr lang="en-US" cap="all">
                <a:ln w="3175">
                  <a:noFill/>
                  <a:prstDash val="solid"/>
                </a:ln>
                <a:latin typeface="Commodore PET" panose="02000000000000000000" pitchFamily="2" charset="0"/>
                <a:ea typeface="+mj-ea"/>
                <a:cs typeface="+mj-cs"/>
              </a:rPr>
              <a:t> was </a:t>
            </a:r>
            <a:r>
              <a:rPr lang="en-US" cap="all" err="1">
                <a:ln w="3175">
                  <a:noFill/>
                  <a:prstDash val="solid"/>
                </a:ln>
                <a:latin typeface="Commodore PET" panose="02000000000000000000" pitchFamily="2" charset="0"/>
                <a:ea typeface="+mj-ea"/>
                <a:cs typeface="+mj-cs"/>
              </a:rPr>
              <a:t>meer</a:t>
            </a:r>
            <a:r>
              <a:rPr lang="en-US" cap="all">
                <a:ln w="3175">
                  <a:noFill/>
                  <a:prstDash val="solid"/>
                </a:ln>
                <a:latin typeface="Commodore PET" panose="02000000000000000000" pitchFamily="2" charset="0"/>
                <a:ea typeface="+mj-ea"/>
                <a:cs typeface="+mj-cs"/>
              </a:rPr>
              <a:t> dan 27 ton.</a:t>
            </a:r>
          </a:p>
          <a:p>
            <a:pPr marL="342900" indent="-342900" defTabSz="914400">
              <a:lnSpc>
                <a:spcPct val="120000"/>
              </a:lnSpc>
              <a:spcBef>
                <a:spcPct val="0"/>
              </a:spcBef>
              <a:spcAft>
                <a:spcPts val="600"/>
              </a:spcAft>
              <a:buFont typeface="Arial" panose="020B0604020202020204" pitchFamily="34" charset="0"/>
              <a:buChar char="•"/>
            </a:pPr>
            <a:r>
              <a:rPr lang="en-US" cap="all" err="1">
                <a:ln w="3175">
                  <a:noFill/>
                  <a:prstDash val="solid"/>
                </a:ln>
                <a:latin typeface="Commodore PET" panose="02000000000000000000" pitchFamily="2" charset="0"/>
                <a:ea typeface="+mj-ea"/>
                <a:cs typeface="+mj-cs"/>
              </a:rPr>
              <a:t>Grootte</a:t>
            </a:r>
            <a:r>
              <a:rPr lang="en-US" cap="all">
                <a:ln w="3175">
                  <a:noFill/>
                  <a:prstDash val="solid"/>
                </a:ln>
                <a:latin typeface="Commodore PET" panose="02000000000000000000" pitchFamily="2" charset="0"/>
                <a:ea typeface="+mj-ea"/>
                <a:cs typeface="+mj-cs"/>
              </a:rPr>
              <a:t> was 170 </a:t>
            </a:r>
            <a:r>
              <a:rPr lang="en-US" cap="all" err="1">
                <a:ln w="3175">
                  <a:noFill/>
                  <a:prstDash val="solid"/>
                </a:ln>
                <a:latin typeface="Commodore PET" panose="02000000000000000000" pitchFamily="2" charset="0"/>
                <a:ea typeface="+mj-ea"/>
                <a:cs typeface="+mj-cs"/>
              </a:rPr>
              <a:t>veriante</a:t>
            </a:r>
            <a:r>
              <a:rPr lang="en-US" cap="all">
                <a:ln w="3175">
                  <a:noFill/>
                  <a:prstDash val="solid"/>
                </a:ln>
                <a:latin typeface="Commodore PET" panose="02000000000000000000" pitchFamily="2" charset="0"/>
                <a:ea typeface="+mj-ea"/>
                <a:cs typeface="+mj-cs"/>
              </a:rPr>
              <a:t> meter.</a:t>
            </a:r>
          </a:p>
          <a:p>
            <a:pPr marL="342900" indent="-342900" defTabSz="914400">
              <a:lnSpc>
                <a:spcPct val="120000"/>
              </a:lnSpc>
              <a:spcBef>
                <a:spcPct val="0"/>
              </a:spcBef>
              <a:spcAft>
                <a:spcPts val="600"/>
              </a:spcAft>
              <a:buFont typeface="Arial" panose="020B0604020202020204" pitchFamily="34" charset="0"/>
              <a:buChar char="•"/>
            </a:pPr>
            <a:r>
              <a:rPr lang="en-US" cap="all" err="1">
                <a:ln w="3175">
                  <a:noFill/>
                  <a:prstDash val="solid"/>
                </a:ln>
                <a:latin typeface="Commodore PET" panose="02000000000000000000" pitchFamily="2" charset="0"/>
                <a:ea typeface="+mj-ea"/>
                <a:cs typeface="+mj-cs"/>
              </a:rPr>
              <a:t>Consumeerde</a:t>
            </a:r>
            <a:r>
              <a:rPr lang="en-US" cap="all">
                <a:ln w="3175">
                  <a:noFill/>
                  <a:prstDash val="solid"/>
                </a:ln>
                <a:latin typeface="Commodore PET" panose="02000000000000000000" pitchFamily="2" charset="0"/>
                <a:ea typeface="+mj-ea"/>
                <a:cs typeface="+mj-cs"/>
              </a:rPr>
              <a:t> 150 kW/h.</a:t>
            </a:r>
            <a:endParaRPr lang="nl-BE" cap="all">
              <a:ln w="3175">
                <a:noFill/>
                <a:prstDash val="solid"/>
              </a:ln>
              <a:latin typeface="Commodore PET" panose="02000000000000000000" pitchFamily="2" charset="0"/>
              <a:ea typeface="+mj-ea"/>
              <a:cs typeface="+mj-cs"/>
            </a:endParaRPr>
          </a:p>
        </p:txBody>
      </p:sp>
      <p:sp>
        <p:nvSpPr>
          <p:cNvPr id="6" name="Rechthoek: afgeronde bovenhoeken 5">
            <a:extLst>
              <a:ext uri="{FF2B5EF4-FFF2-40B4-BE49-F238E27FC236}">
                <a16:creationId xmlns:a16="http://schemas.microsoft.com/office/drawing/2014/main" id="{2221B80E-75B6-9F72-8024-D3AFDC345BE5}"/>
              </a:ext>
            </a:extLst>
          </p:cNvPr>
          <p:cNvSpPr/>
          <p:nvPr/>
        </p:nvSpPr>
        <p:spPr>
          <a:xfrm>
            <a:off x="6636000" y="2799000"/>
            <a:ext cx="4725000" cy="184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DE ENIAC WERKTE IN HET DECIMALE TALSTELSEL!</a:t>
            </a:r>
          </a:p>
        </p:txBody>
      </p:sp>
      <p:sp>
        <p:nvSpPr>
          <p:cNvPr id="2" name="Rechthoek: afgeronde bovenhoeken 1">
            <a:extLst>
              <a:ext uri="{FF2B5EF4-FFF2-40B4-BE49-F238E27FC236}">
                <a16:creationId xmlns:a16="http://schemas.microsoft.com/office/drawing/2014/main" id="{0243E322-C3EE-677D-39D7-F1A468AB4527}"/>
              </a:ext>
            </a:extLst>
          </p:cNvPr>
          <p:cNvSpPr/>
          <p:nvPr/>
        </p:nvSpPr>
        <p:spPr>
          <a:xfrm>
            <a:off x="1776000" y="189001"/>
            <a:ext cx="8640000" cy="63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1946 - </a:t>
            </a:r>
            <a:r>
              <a:rPr lang="nl-BE" sz="2400" cap="all" err="1">
                <a:ln w="3175">
                  <a:solidFill>
                    <a:schemeClr val="bg1"/>
                  </a:solidFill>
                  <a:prstDash val="solid"/>
                </a:ln>
                <a:latin typeface="Commodore PET" panose="02000000000000000000" pitchFamily="2" charset="0"/>
                <a:ea typeface="+mj-ea"/>
                <a:cs typeface="+mj-cs"/>
              </a:rPr>
              <a:t>eniac</a:t>
            </a:r>
            <a:endParaRPr lang="nl-BE" sz="2400" cap="all">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4115937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innen, magnetron, computer&#10;&#10;Automatisch gegenereerde beschrijving">
            <a:extLst>
              <a:ext uri="{FF2B5EF4-FFF2-40B4-BE49-F238E27FC236}">
                <a16:creationId xmlns:a16="http://schemas.microsoft.com/office/drawing/2014/main" id="{4E139E19-CE39-279E-800A-220F8896FC8E}"/>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r="3" b="2010"/>
          <a:stretch/>
        </p:blipFill>
        <p:spPr>
          <a:xfrm>
            <a:off x="7532062" y="3421608"/>
            <a:ext cx="4664059" cy="3427868"/>
          </a:xfrm>
          <a:custGeom>
            <a:avLst/>
            <a:gdLst/>
            <a:ahLst/>
            <a:cxnLst/>
            <a:rect l="l" t="t" r="r" b="b"/>
            <a:pathLst>
              <a:path w="7558541" h="3427413">
                <a:moveTo>
                  <a:pt x="0" y="0"/>
                </a:moveTo>
                <a:lnTo>
                  <a:pt x="7558541" y="0"/>
                </a:lnTo>
                <a:lnTo>
                  <a:pt x="7558541" y="3427413"/>
                </a:lnTo>
                <a:lnTo>
                  <a:pt x="0" y="3427413"/>
                </a:lnTo>
                <a:close/>
              </a:path>
            </a:pathLst>
          </a:custGeom>
        </p:spPr>
      </p:pic>
      <p:pic>
        <p:nvPicPr>
          <p:cNvPr id="8" name="Afbeelding 7" descr="Afbeelding met tekst, computer&#10;&#10;Automatisch gegenereerde beschrijving">
            <a:extLst>
              <a:ext uri="{FF2B5EF4-FFF2-40B4-BE49-F238E27FC236}">
                <a16:creationId xmlns:a16="http://schemas.microsoft.com/office/drawing/2014/main" id="{2D5F0DEB-7D91-B334-06A9-6CAC3013E32F}"/>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r="-3" b="1622"/>
          <a:stretch/>
        </p:blipFill>
        <p:spPr>
          <a:xfrm>
            <a:off x="1686000" y="0"/>
            <a:ext cx="2883435" cy="3427868"/>
          </a:xfrm>
          <a:prstGeom prst="rect">
            <a:avLst/>
          </a:prstGeom>
        </p:spPr>
      </p:pic>
      <p:pic>
        <p:nvPicPr>
          <p:cNvPr id="4" name="Afbeelding 3" descr="Afbeelding met tekst, elektronica, toetsenbord, schrijfmachine&#10;&#10;Automatisch gegenereerde beschrijving">
            <a:extLst>
              <a:ext uri="{FF2B5EF4-FFF2-40B4-BE49-F238E27FC236}">
                <a16:creationId xmlns:a16="http://schemas.microsoft.com/office/drawing/2014/main" id="{281E75C6-ED8A-6426-2A27-C985D7415B43}"/>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t="5079" r="-2" b="14231"/>
          <a:stretch/>
        </p:blipFill>
        <p:spPr>
          <a:xfrm>
            <a:off x="-5596" y="3427414"/>
            <a:ext cx="7539756" cy="3422061"/>
          </a:xfrm>
          <a:custGeom>
            <a:avLst/>
            <a:gdLst/>
            <a:ahLst/>
            <a:cxnLst/>
            <a:rect l="l" t="t" r="r" b="b"/>
            <a:pathLst>
              <a:path w="7558541" h="3430587">
                <a:moveTo>
                  <a:pt x="0" y="0"/>
                </a:moveTo>
                <a:lnTo>
                  <a:pt x="7558541" y="0"/>
                </a:lnTo>
                <a:lnTo>
                  <a:pt x="7558541" y="3430587"/>
                </a:lnTo>
                <a:lnTo>
                  <a:pt x="0" y="3430587"/>
                </a:lnTo>
                <a:close/>
              </a:path>
            </a:pathLst>
          </a:custGeom>
        </p:spPr>
      </p:pic>
      <p:sp>
        <p:nvSpPr>
          <p:cNvPr id="9" name="Rechthoek: afgeronde bovenhoeken 8">
            <a:extLst>
              <a:ext uri="{FF2B5EF4-FFF2-40B4-BE49-F238E27FC236}">
                <a16:creationId xmlns:a16="http://schemas.microsoft.com/office/drawing/2014/main" id="{8992E982-D388-CF9C-49F5-71BE1F66E49D}"/>
              </a:ext>
            </a:extLst>
          </p:cNvPr>
          <p:cNvSpPr/>
          <p:nvPr/>
        </p:nvSpPr>
        <p:spPr>
          <a:xfrm>
            <a:off x="5241000" y="234000"/>
            <a:ext cx="5715000" cy="2757327"/>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a:ln>
                  <a:solidFill>
                    <a:schemeClr val="bg1"/>
                  </a:solidFill>
                </a:ln>
                <a:latin typeface="Commodore PET" panose="02000000000000000000" pitchFamily="2" charset="0"/>
                <a:ea typeface="+mj-ea"/>
                <a:cs typeface="+mj-cs"/>
              </a:rPr>
              <a:t>Probeer home computers van de 70/80-er jaren en leer met emulators!</a:t>
            </a:r>
            <a:endParaRPr lang="nl-BE" sz="2800">
              <a:ln w="952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228293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p:cTn id="21" dur="500" fill="hold"/>
                                        <p:tgtEl>
                                          <p:spTgt spid="4"/>
                                        </p:tgtEl>
                                        <p:attrNameLst>
                                          <p:attrName>ppt_w</p:attrName>
                                        </p:attrNameLst>
                                      </p:cBhvr>
                                      <p:tavLst>
                                        <p:tav tm="0">
                                          <p:val>
                                            <p:fltVal val="0"/>
                                          </p:val>
                                        </p:tav>
                                        <p:tav tm="100000">
                                          <p:val>
                                            <p:strVal val="#ppt_w"/>
                                          </p:val>
                                        </p:tav>
                                      </p:tavLst>
                                    </p:anim>
                                    <p:anim calcmode="lin" valueType="num">
                                      <p:cBhvr>
                                        <p:cTn id="22" dur="500" fill="hold"/>
                                        <p:tgtEl>
                                          <p:spTgt spid="4"/>
                                        </p:tgtEl>
                                        <p:attrNameLst>
                                          <p:attrName>ppt_h</p:attrName>
                                        </p:attrNameLst>
                                      </p:cBhvr>
                                      <p:tavLst>
                                        <p:tav tm="0">
                                          <p:val>
                                            <p:fltVal val="0"/>
                                          </p:val>
                                        </p:tav>
                                        <p:tav tm="100000">
                                          <p:val>
                                            <p:strVal val="#ppt_h"/>
                                          </p:val>
                                        </p:tav>
                                      </p:tavLst>
                                    </p:anim>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gebouw, weg, buiten&#10;&#10;Automatisch gegenereerde beschrijving">
            <a:extLst>
              <a:ext uri="{FF2B5EF4-FFF2-40B4-BE49-F238E27FC236}">
                <a16:creationId xmlns:a16="http://schemas.microsoft.com/office/drawing/2014/main" id="{A12EB3AF-C816-A8CA-6101-8EC30E4AB83B}"/>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8398" b="8396"/>
          <a:stretch/>
        </p:blipFill>
        <p:spPr>
          <a:xfrm>
            <a:off x="0" y="0"/>
            <a:ext cx="12192000" cy="6858000"/>
          </a:xfrm>
          <a:prstGeom prst="rect">
            <a:avLst/>
          </a:prstGeom>
        </p:spPr>
      </p:pic>
      <p:sp>
        <p:nvSpPr>
          <p:cNvPr id="4" name="Rechthoek: afgeronde bovenhoeken 3">
            <a:extLst>
              <a:ext uri="{FF2B5EF4-FFF2-40B4-BE49-F238E27FC236}">
                <a16:creationId xmlns:a16="http://schemas.microsoft.com/office/drawing/2014/main" id="{F5EB2B7E-0079-9312-EF05-5CFDA394AD22}"/>
              </a:ext>
            </a:extLst>
          </p:cNvPr>
          <p:cNvSpPr/>
          <p:nvPr/>
        </p:nvSpPr>
        <p:spPr>
          <a:xfrm>
            <a:off x="1776000" y="189001"/>
            <a:ext cx="8640000" cy="63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1946 - </a:t>
            </a:r>
            <a:r>
              <a:rPr lang="nl-BE" sz="2400" cap="all" err="1">
                <a:ln w="3175">
                  <a:solidFill>
                    <a:schemeClr val="bg1"/>
                  </a:solidFill>
                  <a:prstDash val="solid"/>
                </a:ln>
                <a:latin typeface="Commodore PET" panose="02000000000000000000" pitchFamily="2" charset="0"/>
                <a:ea typeface="+mj-ea"/>
                <a:cs typeface="+mj-cs"/>
              </a:rPr>
              <a:t>eniac</a:t>
            </a:r>
            <a:endParaRPr lang="nl-BE" sz="2400" cap="all">
              <a:ln w="3175">
                <a:solidFill>
                  <a:schemeClr val="bg1"/>
                </a:solidFill>
                <a:prstDash val="solid"/>
              </a:ln>
              <a:latin typeface="Commodore PET" panose="02000000000000000000" pitchFamily="2" charset="0"/>
              <a:ea typeface="+mj-ea"/>
              <a:cs typeface="+mj-cs"/>
            </a:endParaRPr>
          </a:p>
        </p:txBody>
      </p:sp>
      <p:pic>
        <p:nvPicPr>
          <p:cNvPr id="5" name="Onlinemedia 4" title="Computer History: 1946 ENIAC Computer History Remastered FULL VERSION First Electronic Computer U.S.">
            <a:hlinkClick r:id="" action="ppaction://media"/>
            <a:extLst>
              <a:ext uri="{FF2B5EF4-FFF2-40B4-BE49-F238E27FC236}">
                <a16:creationId xmlns:a16="http://schemas.microsoft.com/office/drawing/2014/main" id="{401500E2-54E5-BDC6-F6E1-50A1AAEC97BE}"/>
              </a:ext>
            </a:extLst>
          </p:cNvPr>
          <p:cNvPicPr>
            <a:picLocks noRot="1" noChangeAspect="1"/>
          </p:cNvPicPr>
          <p:nvPr>
            <a:videoFile r:link="rId1"/>
          </p:nvPr>
        </p:nvPicPr>
        <p:blipFill>
          <a:blip r:embed="rId4"/>
          <a:stretch>
            <a:fillRect/>
          </a:stretch>
        </p:blipFill>
        <p:spPr>
          <a:xfrm>
            <a:off x="2286000" y="999000"/>
            <a:ext cx="7620000" cy="5715000"/>
          </a:xfrm>
          <a:prstGeom prst="rect">
            <a:avLst/>
          </a:prstGeom>
        </p:spPr>
      </p:pic>
    </p:spTree>
    <p:extLst>
      <p:ext uri="{BB962C8B-B14F-4D97-AF65-F5344CB8AC3E}">
        <p14:creationId xmlns:p14="http://schemas.microsoft.com/office/powerpoint/2010/main" val="1509057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vloer, binnen, gebouw, plafond&#10;&#10;Automatisch gegenereerde beschrijving">
            <a:extLst>
              <a:ext uri="{FF2B5EF4-FFF2-40B4-BE49-F238E27FC236}">
                <a16:creationId xmlns:a16="http://schemas.microsoft.com/office/drawing/2014/main" id="{855467BD-8DA3-BB01-16B5-1F1149BC73A8}"/>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3568" b="3854"/>
          <a:stretch/>
        </p:blipFill>
        <p:spPr>
          <a:xfrm>
            <a:off x="0" y="0"/>
            <a:ext cx="12191999" cy="6858000"/>
          </a:xfrm>
          <a:prstGeom prst="rect">
            <a:avLst/>
          </a:prstGeom>
        </p:spPr>
      </p:pic>
      <p:sp>
        <p:nvSpPr>
          <p:cNvPr id="6" name="Rechthoek: afgeronde bovenhoeken 5">
            <a:extLst>
              <a:ext uri="{FF2B5EF4-FFF2-40B4-BE49-F238E27FC236}">
                <a16:creationId xmlns:a16="http://schemas.microsoft.com/office/drawing/2014/main" id="{6BCF24D2-8D8D-9B9D-5546-C9F92B520D4F}"/>
              </a:ext>
            </a:extLst>
          </p:cNvPr>
          <p:cNvSpPr/>
          <p:nvPr/>
        </p:nvSpPr>
        <p:spPr>
          <a:xfrm>
            <a:off x="174626" y="5640325"/>
            <a:ext cx="281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1948</a:t>
            </a:r>
            <a:br>
              <a:rPr lang="nl-BE" sz="2400" cap="all">
                <a:ln w="3175">
                  <a:solidFill>
                    <a:schemeClr val="bg1"/>
                  </a:solidFill>
                  <a:prstDash val="solid"/>
                </a:ln>
                <a:latin typeface="Commodore PET" panose="02000000000000000000" pitchFamily="2" charset="0"/>
                <a:ea typeface="+mj-ea"/>
                <a:cs typeface="+mj-cs"/>
              </a:rPr>
            </a:br>
            <a:r>
              <a:rPr lang="nl-BE" sz="2400" cap="all">
                <a:ln w="3175">
                  <a:solidFill>
                    <a:schemeClr val="bg1"/>
                  </a:solidFill>
                  <a:prstDash val="solid"/>
                </a:ln>
                <a:latin typeface="Commodore PET" panose="02000000000000000000" pitchFamily="2" charset="0"/>
                <a:ea typeface="+mj-ea"/>
                <a:cs typeface="+mj-cs"/>
              </a:rPr>
              <a:t>SSEC</a:t>
            </a:r>
          </a:p>
        </p:txBody>
      </p:sp>
      <p:sp>
        <p:nvSpPr>
          <p:cNvPr id="7" name="Rechthoek: afgeronde bovenhoeken 6">
            <a:extLst>
              <a:ext uri="{FF2B5EF4-FFF2-40B4-BE49-F238E27FC236}">
                <a16:creationId xmlns:a16="http://schemas.microsoft.com/office/drawing/2014/main" id="{EF4A10AB-7FE4-AAF4-999A-1DC106980414}"/>
              </a:ext>
            </a:extLst>
          </p:cNvPr>
          <p:cNvSpPr/>
          <p:nvPr/>
        </p:nvSpPr>
        <p:spPr>
          <a:xfrm>
            <a:off x="10011000" y="279000"/>
            <a:ext cx="1916374" cy="81353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err="1">
                <a:ln w="3175">
                  <a:noFill/>
                  <a:prstDash val="solid"/>
                </a:ln>
                <a:latin typeface="Commodore PET" panose="02000000000000000000" pitchFamily="2" charset="0"/>
                <a:ea typeface="+mj-ea"/>
                <a:cs typeface="+mj-cs"/>
              </a:rPr>
              <a:t>ibm</a:t>
            </a:r>
            <a:endParaRPr lang="nl-BE" cap="all">
              <a:ln w="3175">
                <a:no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3301967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41F4B5F3-00D0-F24E-BC57-AB8E6BFB8C3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40" y="279001"/>
            <a:ext cx="4846160" cy="6288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93789B2-8C32-CE5E-1A29-E12E2793757D}"/>
              </a:ext>
            </a:extLst>
          </p:cNvPr>
          <p:cNvSpPr/>
          <p:nvPr/>
        </p:nvSpPr>
        <p:spPr>
          <a:xfrm>
            <a:off x="5556001" y="279000"/>
            <a:ext cx="346500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1949 EDVAC</a:t>
            </a:r>
          </a:p>
        </p:txBody>
      </p:sp>
      <p:pic>
        <p:nvPicPr>
          <p:cNvPr id="6" name="Afbeelding 5" descr="Afbeelding met person, muur, persoon, kostuum&#10;&#10;Automatisch gegenereerde beschrijving">
            <a:extLst>
              <a:ext uri="{FF2B5EF4-FFF2-40B4-BE49-F238E27FC236}">
                <a16:creationId xmlns:a16="http://schemas.microsoft.com/office/drawing/2014/main" id="{A35CF2A7-7005-D21C-7942-F360207043F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81000" y="160763"/>
            <a:ext cx="250616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8" name="Rechthoek: afgeronde diagonale hoeken 7">
            <a:extLst>
              <a:ext uri="{FF2B5EF4-FFF2-40B4-BE49-F238E27FC236}">
                <a16:creationId xmlns:a16="http://schemas.microsoft.com/office/drawing/2014/main" id="{BFDA5D0F-16BA-8699-5AB0-0AECE29DD15B}"/>
              </a:ext>
            </a:extLst>
          </p:cNvPr>
          <p:cNvSpPr/>
          <p:nvPr/>
        </p:nvSpPr>
        <p:spPr>
          <a:xfrm>
            <a:off x="5556001" y="1719000"/>
            <a:ext cx="3465000" cy="1710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a:ln w="3175">
                  <a:noFill/>
                  <a:prstDash val="solid"/>
                </a:ln>
                <a:latin typeface="Commodore PET" panose="02000000000000000000" pitchFamily="2" charset="0"/>
                <a:ea typeface="+mj-ea"/>
                <a:cs typeface="+mj-cs"/>
              </a:rPr>
              <a:t>Opvolger van de </a:t>
            </a:r>
            <a:r>
              <a:rPr lang="nl-BE" sz="1600" cap="all" err="1">
                <a:ln w="3175">
                  <a:noFill/>
                  <a:prstDash val="solid"/>
                </a:ln>
                <a:latin typeface="Commodore PET" panose="02000000000000000000" pitchFamily="2" charset="0"/>
                <a:ea typeface="+mj-ea"/>
                <a:cs typeface="+mj-cs"/>
              </a:rPr>
              <a:t>eniac</a:t>
            </a:r>
            <a:r>
              <a:rPr lang="nl-BE" sz="1600" cap="all">
                <a:ln w="3175">
                  <a:noFill/>
                  <a:prstDash val="solid"/>
                </a:ln>
                <a:latin typeface="Commodore PET" panose="02000000000000000000" pitchFamily="2" charset="0"/>
                <a:ea typeface="+mj-ea"/>
                <a:cs typeface="+mj-cs"/>
              </a:rPr>
              <a:t>, en werkt volgens de </a:t>
            </a:r>
            <a:r>
              <a:rPr lang="nl-BE" sz="1600" cap="all" err="1">
                <a:ln w="3175">
                  <a:noFill/>
                  <a:prstDash val="solid"/>
                </a:ln>
                <a:latin typeface="Commodore PET" panose="02000000000000000000" pitchFamily="2" charset="0"/>
                <a:ea typeface="+mj-ea"/>
                <a:cs typeface="+mj-cs"/>
              </a:rPr>
              <a:t>von</a:t>
            </a:r>
            <a:r>
              <a:rPr lang="nl-BE" sz="1600" cap="all">
                <a:ln w="3175">
                  <a:noFill/>
                  <a:prstDash val="solid"/>
                </a:ln>
                <a:latin typeface="Commodore PET" panose="02000000000000000000" pitchFamily="2" charset="0"/>
                <a:ea typeface="+mj-ea"/>
                <a:cs typeface="+mj-cs"/>
              </a:rPr>
              <a:t> </a:t>
            </a:r>
            <a:r>
              <a:rPr lang="nl-BE" sz="1600" cap="all" err="1">
                <a:ln w="3175">
                  <a:noFill/>
                  <a:prstDash val="solid"/>
                </a:ln>
                <a:latin typeface="Commodore PET" panose="02000000000000000000" pitchFamily="2" charset="0"/>
                <a:ea typeface="+mj-ea"/>
                <a:cs typeface="+mj-cs"/>
              </a:rPr>
              <a:t>neuman</a:t>
            </a:r>
            <a:r>
              <a:rPr lang="nl-BE" sz="1600" cap="all">
                <a:ln w="3175">
                  <a:noFill/>
                  <a:prstDash val="solid"/>
                </a:ln>
                <a:latin typeface="Commodore PET" panose="02000000000000000000" pitchFamily="2" charset="0"/>
                <a:ea typeface="+mj-ea"/>
                <a:cs typeface="+mj-cs"/>
              </a:rPr>
              <a:t> architectuur.</a:t>
            </a:r>
          </a:p>
        </p:txBody>
      </p:sp>
      <p:pic>
        <p:nvPicPr>
          <p:cNvPr id="15" name="Afbeelding 14">
            <a:extLst>
              <a:ext uri="{FF2B5EF4-FFF2-40B4-BE49-F238E27FC236}">
                <a16:creationId xmlns:a16="http://schemas.microsoft.com/office/drawing/2014/main" id="{A98CFDFA-DD06-AB57-C681-96C9559DFF18}"/>
              </a:ext>
            </a:extLst>
          </p:cNvPr>
          <p:cNvPicPr>
            <a:picLocks noChangeAspect="1"/>
          </p:cNvPicPr>
          <p:nvPr/>
        </p:nvPicPr>
        <p:blipFill>
          <a:blip r:embed="rId4">
            <a:duotone>
              <a:prstClr val="black"/>
              <a:srgbClr val="D9C3A5">
                <a:tint val="50000"/>
                <a:satMod val="180000"/>
              </a:srgbClr>
            </a:duotone>
          </a:blip>
          <a:stretch>
            <a:fillRect/>
          </a:stretch>
        </p:blipFill>
        <p:spPr>
          <a:xfrm>
            <a:off x="5556000" y="3654000"/>
            <a:ext cx="6331159" cy="2927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311247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041AE0AD-AB3B-2B69-94C3-91AEC17DCF30}"/>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0147"/>
          <a:stretch/>
        </p:blipFill>
        <p:spPr>
          <a:xfrm>
            <a:off x="0" y="0"/>
            <a:ext cx="12192000" cy="6845400"/>
          </a:xfrm>
          <a:prstGeom prst="rect">
            <a:avLst/>
          </a:prstGeom>
        </p:spPr>
      </p:pic>
      <p:sp>
        <p:nvSpPr>
          <p:cNvPr id="2" name="Rechthoek: afgeronde bovenhoeken 1">
            <a:extLst>
              <a:ext uri="{FF2B5EF4-FFF2-40B4-BE49-F238E27FC236}">
                <a16:creationId xmlns:a16="http://schemas.microsoft.com/office/drawing/2014/main" id="{55E9E09A-824C-E00A-E3B7-856C1EE3F764}"/>
              </a:ext>
            </a:extLst>
          </p:cNvPr>
          <p:cNvSpPr/>
          <p:nvPr/>
        </p:nvSpPr>
        <p:spPr>
          <a:xfrm>
            <a:off x="381000" y="5454000"/>
            <a:ext cx="346500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1947 1949 </a:t>
            </a:r>
            <a:r>
              <a:rPr lang="nl-BE" sz="2400" cap="all" err="1">
                <a:ln w="3175">
                  <a:solidFill>
                    <a:schemeClr val="bg1"/>
                  </a:solidFill>
                  <a:prstDash val="solid"/>
                </a:ln>
                <a:latin typeface="Commodore PET" panose="02000000000000000000" pitchFamily="2" charset="0"/>
                <a:ea typeface="+mj-ea"/>
                <a:cs typeface="+mj-cs"/>
              </a:rPr>
              <a:t>EDsAC</a:t>
            </a:r>
            <a:endParaRPr lang="nl-BE" sz="2400" cap="all">
              <a:ln w="3175">
                <a:solidFill>
                  <a:schemeClr val="bg1"/>
                </a:solidFill>
                <a:prstDash val="solid"/>
              </a:ln>
              <a:latin typeface="Commodore PET" panose="02000000000000000000" pitchFamily="2" charset="0"/>
              <a:ea typeface="+mj-ea"/>
              <a:cs typeface="+mj-cs"/>
            </a:endParaRPr>
          </a:p>
        </p:txBody>
      </p:sp>
      <p:sp>
        <p:nvSpPr>
          <p:cNvPr id="5" name="Rechthoek: afgeronde diagonale hoeken 4">
            <a:extLst>
              <a:ext uri="{FF2B5EF4-FFF2-40B4-BE49-F238E27FC236}">
                <a16:creationId xmlns:a16="http://schemas.microsoft.com/office/drawing/2014/main" id="{E72B3E5B-16BA-4ECC-6623-A31410CC46CA}"/>
              </a:ext>
            </a:extLst>
          </p:cNvPr>
          <p:cNvSpPr/>
          <p:nvPr/>
        </p:nvSpPr>
        <p:spPr>
          <a:xfrm>
            <a:off x="4341000" y="4786883"/>
            <a:ext cx="7584000" cy="1747117"/>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200" cap="all">
                <a:ln w="3175">
                  <a:noFill/>
                  <a:prstDash val="solid"/>
                </a:ln>
                <a:latin typeface="Commodore PET" panose="02000000000000000000" pitchFamily="2" charset="0"/>
                <a:ea typeface="+mj-ea"/>
                <a:cs typeface="+mj-cs"/>
              </a:rPr>
              <a:t>Britse Opvolger van de </a:t>
            </a:r>
            <a:r>
              <a:rPr lang="nl-BE" sz="1200" cap="all" err="1">
                <a:ln w="3175">
                  <a:noFill/>
                  <a:prstDash val="solid"/>
                </a:ln>
                <a:latin typeface="Commodore PET" panose="02000000000000000000" pitchFamily="2" charset="0"/>
                <a:ea typeface="+mj-ea"/>
                <a:cs typeface="+mj-cs"/>
              </a:rPr>
              <a:t>eniac</a:t>
            </a:r>
            <a:r>
              <a:rPr lang="nl-BE" sz="1200" cap="all">
                <a:ln w="3175">
                  <a:noFill/>
                  <a:prstDash val="solid"/>
                </a:ln>
                <a:latin typeface="Commodore PET" panose="02000000000000000000" pitchFamily="2" charset="0"/>
                <a:ea typeface="+mj-ea"/>
                <a:cs typeface="+mj-cs"/>
              </a:rPr>
              <a:t>. Sinds 2018 kan je een replica van deze computer terug vinden in het </a:t>
            </a:r>
            <a:r>
              <a:rPr lang="nl-BE" sz="1200" cap="all" err="1">
                <a:ln w="3175">
                  <a:noFill/>
                  <a:prstDash val="solid"/>
                </a:ln>
                <a:latin typeface="Commodore PET" panose="02000000000000000000" pitchFamily="2" charset="0"/>
                <a:ea typeface="+mj-ea"/>
                <a:cs typeface="+mj-cs"/>
              </a:rPr>
              <a:t>BLeTCHLEY</a:t>
            </a:r>
            <a:r>
              <a:rPr lang="nl-BE" sz="1200" cap="all">
                <a:ln w="3175">
                  <a:noFill/>
                  <a:prstDash val="solid"/>
                </a:ln>
                <a:latin typeface="Commodore PET" panose="02000000000000000000" pitchFamily="2" charset="0"/>
                <a:ea typeface="+mj-ea"/>
                <a:cs typeface="+mj-cs"/>
              </a:rPr>
              <a:t> park computer museum in </a:t>
            </a:r>
            <a:r>
              <a:rPr lang="nl-BE" sz="1200" cap="all" err="1">
                <a:ln w="3175">
                  <a:noFill/>
                  <a:prstDash val="solid"/>
                </a:ln>
                <a:latin typeface="Commodore PET" panose="02000000000000000000" pitchFamily="2" charset="0"/>
                <a:ea typeface="+mj-ea"/>
                <a:cs typeface="+mj-cs"/>
              </a:rPr>
              <a:t>londen</a:t>
            </a:r>
            <a:r>
              <a:rPr lang="nl-BE" sz="1200" cap="all">
                <a:ln w="3175">
                  <a:noFill/>
                  <a:prstDash val="solid"/>
                </a:ln>
                <a:latin typeface="Commodore PET" panose="02000000000000000000" pitchFamily="2" charset="0"/>
                <a:ea typeface="+mj-ea"/>
                <a:cs typeface="+mj-cs"/>
              </a:rPr>
              <a:t>.</a:t>
            </a:r>
          </a:p>
          <a:p>
            <a:pPr defTabSz="914400">
              <a:lnSpc>
                <a:spcPct val="120000"/>
              </a:lnSpc>
              <a:spcBef>
                <a:spcPct val="0"/>
              </a:spcBef>
              <a:spcAft>
                <a:spcPts val="600"/>
              </a:spcAft>
            </a:pPr>
            <a:r>
              <a:rPr lang="nl-BE" sz="1200" cap="all">
                <a:ln w="3175">
                  <a:noFill/>
                  <a:prstDash val="solid"/>
                </a:ln>
                <a:latin typeface="Commodore PET" panose="02000000000000000000" pitchFamily="2" charset="0"/>
                <a:ea typeface="+mj-ea"/>
                <a:cs typeface="+mj-cs"/>
              </a:rPr>
              <a:t>Deze computer was ook volledig digitaal en werkte volgens de </a:t>
            </a:r>
            <a:r>
              <a:rPr lang="nl-BE" sz="1200" cap="all" err="1">
                <a:ln w="3175">
                  <a:noFill/>
                  <a:prstDash val="solid"/>
                </a:ln>
                <a:latin typeface="Commodore PET" panose="02000000000000000000" pitchFamily="2" charset="0"/>
                <a:ea typeface="+mj-ea"/>
                <a:cs typeface="+mj-cs"/>
              </a:rPr>
              <a:t>von</a:t>
            </a:r>
            <a:r>
              <a:rPr lang="nl-BE" sz="1200" cap="all">
                <a:ln w="3175">
                  <a:noFill/>
                  <a:prstDash val="solid"/>
                </a:ln>
                <a:latin typeface="Commodore PET" panose="02000000000000000000" pitchFamily="2" charset="0"/>
                <a:ea typeface="+mj-ea"/>
                <a:cs typeface="+mj-cs"/>
              </a:rPr>
              <a:t> </a:t>
            </a:r>
            <a:r>
              <a:rPr lang="nl-BE" sz="1200" cap="all" err="1">
                <a:ln w="3175">
                  <a:noFill/>
                  <a:prstDash val="solid"/>
                </a:ln>
                <a:latin typeface="Commodore PET" panose="02000000000000000000" pitchFamily="2" charset="0"/>
                <a:ea typeface="+mj-ea"/>
                <a:cs typeface="+mj-cs"/>
              </a:rPr>
              <a:t>neumann</a:t>
            </a:r>
            <a:r>
              <a:rPr lang="nl-BE" sz="1200" cap="all">
                <a:ln w="3175">
                  <a:noFill/>
                  <a:prstDash val="solid"/>
                </a:ln>
                <a:latin typeface="Commodore PET" panose="02000000000000000000" pitchFamily="2" charset="0"/>
                <a:ea typeface="+mj-ea"/>
                <a:cs typeface="+mj-cs"/>
              </a:rPr>
              <a:t> computer architectuur.</a:t>
            </a:r>
          </a:p>
        </p:txBody>
      </p:sp>
    </p:spTree>
    <p:extLst>
      <p:ext uri="{BB962C8B-B14F-4D97-AF65-F5344CB8AC3E}">
        <p14:creationId xmlns:p14="http://schemas.microsoft.com/office/powerpoint/2010/main" val="3709024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fbeelding 3" descr="Afbeelding met tekst, gebouw, vloer, computer&#10;&#10;Automatisch gegenereerde beschrijving">
            <a:extLst>
              <a:ext uri="{FF2B5EF4-FFF2-40B4-BE49-F238E27FC236}">
                <a16:creationId xmlns:a16="http://schemas.microsoft.com/office/drawing/2014/main" id="{D02CA789-ACFA-3331-0A9D-31C0AE625118}"/>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13235" b="13235"/>
          <a:stretch/>
        </p:blipFill>
        <p:spPr>
          <a:xfrm>
            <a:off x="0" y="0"/>
            <a:ext cx="12192000" cy="6858000"/>
          </a:xfrm>
          <a:prstGeom prst="rect">
            <a:avLst/>
          </a:prstGeom>
        </p:spPr>
      </p:pic>
      <p:sp>
        <p:nvSpPr>
          <p:cNvPr id="2" name="Rechthoek: afgeronde bovenhoeken 1">
            <a:extLst>
              <a:ext uri="{FF2B5EF4-FFF2-40B4-BE49-F238E27FC236}">
                <a16:creationId xmlns:a16="http://schemas.microsoft.com/office/drawing/2014/main" id="{22F686CD-9319-C5D1-4E72-62B1A9F75340}"/>
              </a:ext>
            </a:extLst>
          </p:cNvPr>
          <p:cNvSpPr/>
          <p:nvPr/>
        </p:nvSpPr>
        <p:spPr>
          <a:xfrm>
            <a:off x="380999" y="5454000"/>
            <a:ext cx="5252499"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leo</a:t>
            </a:r>
            <a:endParaRPr lang="nl-BE" sz="2400" cap="all">
              <a:ln w="3175">
                <a:solidFill>
                  <a:schemeClr val="bg1"/>
                </a:solidFill>
                <a:prstDash val="solid"/>
              </a:ln>
              <a:latin typeface="Commodore PET" panose="02000000000000000000" pitchFamily="2" charset="0"/>
              <a:ea typeface="+mj-ea"/>
              <a:cs typeface="+mj-cs"/>
            </a:endParaRPr>
          </a:p>
        </p:txBody>
      </p:sp>
      <p:sp>
        <p:nvSpPr>
          <p:cNvPr id="5" name="Rechthoek: afgeronde diagonale hoeken 4">
            <a:extLst>
              <a:ext uri="{FF2B5EF4-FFF2-40B4-BE49-F238E27FC236}">
                <a16:creationId xmlns:a16="http://schemas.microsoft.com/office/drawing/2014/main" id="{8031E2DA-E108-D110-1C6E-6C4117623C0C}"/>
              </a:ext>
            </a:extLst>
          </p:cNvPr>
          <p:cNvSpPr/>
          <p:nvPr/>
        </p:nvSpPr>
        <p:spPr>
          <a:xfrm>
            <a:off x="368499" y="504000"/>
            <a:ext cx="5264999" cy="1935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200" cap="all">
                <a:ln w="3175">
                  <a:noFill/>
                  <a:prstDash val="solid"/>
                </a:ln>
                <a:latin typeface="Commodore PET" panose="02000000000000000000" pitchFamily="2" charset="0"/>
                <a:ea typeface="+mj-ea"/>
                <a:cs typeface="+mj-cs"/>
              </a:rPr>
              <a:t>De eerste (</a:t>
            </a:r>
            <a:r>
              <a:rPr lang="nl-BE" sz="1200" cap="all" err="1">
                <a:ln w="3175">
                  <a:noFill/>
                  <a:prstDash val="solid"/>
                </a:ln>
                <a:latin typeface="Commodore PET" panose="02000000000000000000" pitchFamily="2" charset="0"/>
                <a:ea typeface="+mj-ea"/>
                <a:cs typeface="+mj-cs"/>
              </a:rPr>
              <a:t>britse</a:t>
            </a:r>
            <a:r>
              <a:rPr lang="nl-BE" sz="1200" cap="all">
                <a:ln w="3175">
                  <a:noFill/>
                  <a:prstDash val="solid"/>
                </a:ln>
                <a:latin typeface="Commodore PET" panose="02000000000000000000" pitchFamily="2" charset="0"/>
                <a:ea typeface="+mj-ea"/>
                <a:cs typeface="+mj-cs"/>
              </a:rPr>
              <a:t>) </a:t>
            </a:r>
            <a:r>
              <a:rPr lang="nl-BE" sz="1200" cap="all" err="1">
                <a:ln w="3175">
                  <a:noFill/>
                  <a:prstDash val="solid"/>
                </a:ln>
                <a:latin typeface="Commodore PET" panose="02000000000000000000" pitchFamily="2" charset="0"/>
                <a:ea typeface="+mj-ea"/>
                <a:cs typeface="+mj-cs"/>
              </a:rPr>
              <a:t>commerciëele</a:t>
            </a:r>
            <a:r>
              <a:rPr lang="nl-BE" sz="1200" cap="all">
                <a:ln w="3175">
                  <a:noFill/>
                  <a:prstDash val="solid"/>
                </a:ln>
                <a:latin typeface="Commodore PET" panose="02000000000000000000" pitchFamily="2" charset="0"/>
                <a:ea typeface="+mj-ea"/>
                <a:cs typeface="+mj-cs"/>
              </a:rPr>
              <a:t> computer voor business applicaties. Leo kwam voort uit een </a:t>
            </a:r>
            <a:r>
              <a:rPr lang="nl-BE" sz="1200" cap="all" err="1">
                <a:ln w="3175">
                  <a:noFill/>
                  <a:prstDash val="solid"/>
                </a:ln>
                <a:latin typeface="Commodore PET" panose="02000000000000000000" pitchFamily="2" charset="0"/>
                <a:ea typeface="+mj-ea"/>
                <a:cs typeface="+mj-cs"/>
              </a:rPr>
              <a:t>engels</a:t>
            </a:r>
            <a:r>
              <a:rPr lang="nl-BE" sz="1200" cap="all">
                <a:ln w="3175">
                  <a:noFill/>
                  <a:prstDash val="solid"/>
                </a:ln>
                <a:latin typeface="Commodore PET" panose="02000000000000000000" pitchFamily="2" charset="0"/>
                <a:ea typeface="+mj-ea"/>
                <a:cs typeface="+mj-cs"/>
              </a:rPr>
              <a:t> catering bedrijf dat investeerde in de computer industrie om de computer capaciteit te commercialiseren. Het was gebaseerd op de </a:t>
            </a:r>
            <a:r>
              <a:rPr lang="nl-BE" sz="1200" cap="all" err="1">
                <a:ln w="3175">
                  <a:noFill/>
                  <a:prstDash val="solid"/>
                </a:ln>
                <a:latin typeface="Commodore PET" panose="02000000000000000000" pitchFamily="2" charset="0"/>
                <a:ea typeface="+mj-ea"/>
                <a:cs typeface="+mj-cs"/>
              </a:rPr>
              <a:t>edsac</a:t>
            </a:r>
            <a:r>
              <a:rPr lang="nl-BE" sz="1200" cap="all">
                <a:ln w="3175">
                  <a:noFill/>
                  <a:prstDash val="solid"/>
                </a:ln>
                <a:latin typeface="Commodore PET" panose="02000000000000000000" pitchFamily="2" charset="0"/>
                <a:ea typeface="+mj-ea"/>
                <a:cs typeface="+mj-cs"/>
              </a:rPr>
              <a:t>.</a:t>
            </a:r>
          </a:p>
        </p:txBody>
      </p:sp>
      <p:pic>
        <p:nvPicPr>
          <p:cNvPr id="6" name="Onlinemedia 5" title="History of the Lyons LEO Computer - Peter Byford">
            <a:hlinkClick r:id="" action="ppaction://media"/>
            <a:extLst>
              <a:ext uri="{FF2B5EF4-FFF2-40B4-BE49-F238E27FC236}">
                <a16:creationId xmlns:a16="http://schemas.microsoft.com/office/drawing/2014/main" id="{F2A1FA10-B023-C475-DDB2-49591D57F312}"/>
              </a:ext>
            </a:extLst>
          </p:cNvPr>
          <p:cNvPicPr>
            <a:picLocks noRot="1" noChangeAspect="1"/>
          </p:cNvPicPr>
          <p:nvPr>
            <a:videoFile r:link="rId1"/>
          </p:nvPr>
        </p:nvPicPr>
        <p:blipFill>
          <a:blip r:embed="rId4"/>
          <a:stretch>
            <a:fillRect/>
          </a:stretch>
        </p:blipFill>
        <p:spPr>
          <a:xfrm>
            <a:off x="6456000" y="3505200"/>
            <a:ext cx="5256637" cy="2970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42405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6"/>
                </p:tgtEl>
              </p:cMediaNode>
            </p:vide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Afbeelding 6" descr="Afbeelding met vloer, binnen, wit, zwart&#10;&#10;Automatisch gegenereerde beschrijving">
            <a:extLst>
              <a:ext uri="{FF2B5EF4-FFF2-40B4-BE49-F238E27FC236}">
                <a16:creationId xmlns:a16="http://schemas.microsoft.com/office/drawing/2014/main" id="{480460E2-C4EA-D510-8B0F-4DD0FCDE8102}"/>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1789" r="1789"/>
          <a:stretch/>
        </p:blipFill>
        <p:spPr>
          <a:xfrm>
            <a:off x="0" y="0"/>
            <a:ext cx="12192000" cy="6858000"/>
          </a:xfrm>
          <a:prstGeom prst="rect">
            <a:avLst/>
          </a:prstGeom>
        </p:spPr>
      </p:pic>
      <p:sp>
        <p:nvSpPr>
          <p:cNvPr id="2" name="Rechthoek: afgeronde bovenhoeken 1">
            <a:extLst>
              <a:ext uri="{FF2B5EF4-FFF2-40B4-BE49-F238E27FC236}">
                <a16:creationId xmlns:a16="http://schemas.microsoft.com/office/drawing/2014/main" id="{1859ADB9-2C63-9395-C1F8-96240C25B2A4}"/>
              </a:ext>
            </a:extLst>
          </p:cNvPr>
          <p:cNvSpPr/>
          <p:nvPr/>
        </p:nvSpPr>
        <p:spPr>
          <a:xfrm>
            <a:off x="380999" y="5454000"/>
            <a:ext cx="5252499"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Univac</a:t>
            </a:r>
            <a:r>
              <a:rPr lang="nl-BE" sz="2400" cap="all">
                <a:ln w="3175">
                  <a:solidFill>
                    <a:schemeClr val="bg1"/>
                  </a:solidFill>
                  <a:prstDash val="solid"/>
                </a:ln>
                <a:latin typeface="Commodore PET" panose="02000000000000000000" pitchFamily="2" charset="0"/>
                <a:ea typeface="+mj-ea"/>
                <a:cs typeface="+mj-cs"/>
              </a:rPr>
              <a:t> i</a:t>
            </a:r>
          </a:p>
        </p:txBody>
      </p:sp>
      <p:sp>
        <p:nvSpPr>
          <p:cNvPr id="5" name="Rechthoek: afgeronde bovenhoeken 4">
            <a:extLst>
              <a:ext uri="{FF2B5EF4-FFF2-40B4-BE49-F238E27FC236}">
                <a16:creationId xmlns:a16="http://schemas.microsoft.com/office/drawing/2014/main" id="{3233A6B2-0928-263E-57D6-2ECF38E070BE}"/>
              </a:ext>
            </a:extLst>
          </p:cNvPr>
          <p:cNvSpPr/>
          <p:nvPr/>
        </p:nvSpPr>
        <p:spPr>
          <a:xfrm>
            <a:off x="7401000" y="189000"/>
            <a:ext cx="4571374" cy="81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en-US" cap="all">
                <a:ln w="3175">
                  <a:noFill/>
                  <a:prstDash val="solid"/>
                </a:ln>
                <a:latin typeface="Commodore PET" panose="02000000000000000000" pitchFamily="2" charset="0"/>
                <a:ea typeface="+mj-ea"/>
                <a:cs typeface="+mj-cs"/>
              </a:rPr>
              <a:t>J. Presper Eckert </a:t>
            </a:r>
            <a:br>
              <a:rPr lang="en-US" cap="all">
                <a:ln w="3175">
                  <a:noFill/>
                  <a:prstDash val="solid"/>
                </a:ln>
                <a:latin typeface="Commodore PET" panose="02000000000000000000" pitchFamily="2" charset="0"/>
                <a:ea typeface="+mj-ea"/>
                <a:cs typeface="+mj-cs"/>
              </a:rPr>
            </a:br>
            <a:r>
              <a:rPr lang="en-US" cap="all">
                <a:ln w="3175">
                  <a:noFill/>
                  <a:prstDash val="solid"/>
                </a:ln>
                <a:latin typeface="Commodore PET" panose="02000000000000000000" pitchFamily="2" charset="0"/>
                <a:ea typeface="+mj-ea"/>
                <a:cs typeface="+mj-cs"/>
              </a:rPr>
              <a:t>John Mauchly</a:t>
            </a:r>
          </a:p>
        </p:txBody>
      </p:sp>
      <p:sp>
        <p:nvSpPr>
          <p:cNvPr id="8" name="Rechthoek: afgeronde diagonale hoeken 7">
            <a:extLst>
              <a:ext uri="{FF2B5EF4-FFF2-40B4-BE49-F238E27FC236}">
                <a16:creationId xmlns:a16="http://schemas.microsoft.com/office/drawing/2014/main" id="{AC3A54B4-A87A-CA37-0DEF-D0836D94FA6F}"/>
              </a:ext>
            </a:extLst>
          </p:cNvPr>
          <p:cNvSpPr/>
          <p:nvPr/>
        </p:nvSpPr>
        <p:spPr>
          <a:xfrm>
            <a:off x="6546002" y="4824000"/>
            <a:ext cx="5264999" cy="171000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a:ln w="3175">
                  <a:noFill/>
                  <a:prstDash val="solid"/>
                </a:ln>
                <a:latin typeface="Commodore PET" panose="02000000000000000000" pitchFamily="2" charset="0"/>
                <a:ea typeface="+mj-ea"/>
                <a:cs typeface="+mj-cs"/>
              </a:rPr>
              <a:t>De </a:t>
            </a:r>
            <a:r>
              <a:rPr lang="nl-BE" sz="1100" cap="all" err="1">
                <a:ln w="3175">
                  <a:noFill/>
                  <a:prstDash val="solid"/>
                </a:ln>
                <a:latin typeface="Commodore PET" panose="02000000000000000000" pitchFamily="2" charset="0"/>
                <a:ea typeface="+mj-ea"/>
                <a:cs typeface="+mj-cs"/>
              </a:rPr>
              <a:t>amerikaanse</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commerciëele</a:t>
            </a:r>
            <a:r>
              <a:rPr lang="nl-BE" sz="1100" cap="all">
                <a:ln w="3175">
                  <a:noFill/>
                  <a:prstDash val="solid"/>
                </a:ln>
                <a:latin typeface="Commodore PET" panose="02000000000000000000" pitchFamily="2" charset="0"/>
                <a:ea typeface="+mj-ea"/>
                <a:cs typeface="+mj-cs"/>
              </a:rPr>
              <a:t> computer gesticht door de creators van de </a:t>
            </a:r>
            <a:r>
              <a:rPr lang="nl-BE" sz="1100" cap="all" err="1">
                <a:ln w="3175">
                  <a:noFill/>
                  <a:prstDash val="solid"/>
                </a:ln>
                <a:latin typeface="Commodore PET" panose="02000000000000000000" pitchFamily="2" charset="0"/>
                <a:ea typeface="+mj-ea"/>
                <a:cs typeface="+mj-cs"/>
              </a:rPr>
              <a:t>eniac</a:t>
            </a:r>
            <a:r>
              <a:rPr lang="nl-BE" sz="1100" cap="all">
                <a:ln w="3175">
                  <a:noFill/>
                  <a:prstDash val="solid"/>
                </a:ln>
                <a:latin typeface="Commodore PET" panose="02000000000000000000" pitchFamily="2" charset="0"/>
                <a:ea typeface="+mj-ea"/>
                <a:cs typeface="+mj-cs"/>
              </a:rPr>
              <a:t>. Er zijn erg veel </a:t>
            </a:r>
            <a:r>
              <a:rPr lang="nl-BE" sz="1100" cap="all" err="1">
                <a:ln w="3175">
                  <a:noFill/>
                  <a:prstDash val="solid"/>
                </a:ln>
                <a:latin typeface="Commodore PET" panose="02000000000000000000" pitchFamily="2" charset="0"/>
                <a:ea typeface="+mj-ea"/>
                <a:cs typeface="+mj-cs"/>
              </a:rPr>
              <a:t>univac</a:t>
            </a:r>
            <a:r>
              <a:rPr lang="nl-BE" sz="1100" cap="all">
                <a:ln w="3175">
                  <a:noFill/>
                  <a:prstDash val="solid"/>
                </a:ln>
                <a:latin typeface="Commodore PET" panose="02000000000000000000" pitchFamily="2" charset="0"/>
                <a:ea typeface="+mj-ea"/>
                <a:cs typeface="+mj-cs"/>
              </a:rPr>
              <a:t> i computers ontwikkeld en in bedrijf genomen. MERK OP: de magneetband installaties in de achtergrond.</a:t>
            </a:r>
          </a:p>
        </p:txBody>
      </p:sp>
    </p:spTree>
    <p:extLst>
      <p:ext uri="{BB962C8B-B14F-4D97-AF65-F5344CB8AC3E}">
        <p14:creationId xmlns:p14="http://schemas.microsoft.com/office/powerpoint/2010/main" val="3761309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persoon, person, poseren&#10;&#10;Automatisch gegenereerde beschrijving">
            <a:extLst>
              <a:ext uri="{FF2B5EF4-FFF2-40B4-BE49-F238E27FC236}">
                <a16:creationId xmlns:a16="http://schemas.microsoft.com/office/drawing/2014/main" id="{6FF4A2CF-0555-68B6-F921-7020DCC22258}"/>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580" b="2975"/>
          <a:stretch/>
        </p:blipFill>
        <p:spPr>
          <a:xfrm>
            <a:off x="-48337" y="0"/>
            <a:ext cx="12240338" cy="6858000"/>
          </a:xfrm>
          <a:prstGeom prst="rect">
            <a:avLst/>
          </a:prstGeom>
        </p:spPr>
      </p:pic>
      <p:sp>
        <p:nvSpPr>
          <p:cNvPr id="4" name="Rechthoek: afgeronde bovenhoeken 3">
            <a:extLst>
              <a:ext uri="{FF2B5EF4-FFF2-40B4-BE49-F238E27FC236}">
                <a16:creationId xmlns:a16="http://schemas.microsoft.com/office/drawing/2014/main" id="{3C4EA3AC-CC4E-E891-0A7C-56C7755D1A32}"/>
              </a:ext>
            </a:extLst>
          </p:cNvPr>
          <p:cNvSpPr/>
          <p:nvPr/>
        </p:nvSpPr>
        <p:spPr>
          <a:xfrm>
            <a:off x="380999" y="5454000"/>
            <a:ext cx="2925001"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1952</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ias</a:t>
            </a:r>
            <a:endParaRPr lang="nl-BE" sz="2400" cap="all">
              <a:ln w="3175">
                <a:solidFill>
                  <a:schemeClr val="bg1"/>
                </a:solidFill>
                <a:prstDash val="solid"/>
              </a:ln>
              <a:latin typeface="Commodore PET" panose="02000000000000000000" pitchFamily="2" charset="0"/>
              <a:ea typeface="+mj-ea"/>
              <a:cs typeface="+mj-cs"/>
            </a:endParaRPr>
          </a:p>
        </p:txBody>
      </p:sp>
      <p:sp>
        <p:nvSpPr>
          <p:cNvPr id="5" name="Rechthoek: afgeronde bovenhoeken 4">
            <a:extLst>
              <a:ext uri="{FF2B5EF4-FFF2-40B4-BE49-F238E27FC236}">
                <a16:creationId xmlns:a16="http://schemas.microsoft.com/office/drawing/2014/main" id="{AE2439F7-CE05-2847-23FC-A32DAC8F5543}"/>
              </a:ext>
            </a:extLst>
          </p:cNvPr>
          <p:cNvSpPr/>
          <p:nvPr/>
        </p:nvSpPr>
        <p:spPr>
          <a:xfrm>
            <a:off x="9021000" y="459000"/>
            <a:ext cx="2906374" cy="85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cap="all">
                <a:ln w="3175">
                  <a:noFill/>
                  <a:prstDash val="solid"/>
                </a:ln>
                <a:latin typeface="Commodore PET" panose="02000000000000000000" pitchFamily="2" charset="0"/>
                <a:ea typeface="+mj-ea"/>
                <a:cs typeface="+mj-cs"/>
              </a:rPr>
              <a:t>John Von </a:t>
            </a:r>
            <a:r>
              <a:rPr lang="nl-BE" cap="all" err="1">
                <a:ln w="3175">
                  <a:noFill/>
                  <a:prstDash val="solid"/>
                </a:ln>
                <a:latin typeface="Commodore PET" panose="02000000000000000000" pitchFamily="2" charset="0"/>
                <a:ea typeface="+mj-ea"/>
                <a:cs typeface="+mj-cs"/>
              </a:rPr>
              <a:t>neumann</a:t>
            </a:r>
            <a:endParaRPr lang="nl-BE" cap="all">
              <a:ln w="3175">
                <a:noFill/>
                <a:prstDash val="solid"/>
              </a:ln>
              <a:latin typeface="Commodore PET" panose="02000000000000000000" pitchFamily="2" charset="0"/>
              <a:ea typeface="+mj-ea"/>
              <a:cs typeface="+mj-cs"/>
            </a:endParaRPr>
          </a:p>
        </p:txBody>
      </p:sp>
      <p:sp>
        <p:nvSpPr>
          <p:cNvPr id="6" name="Rechthoek: afgeronde diagonale hoeken 5">
            <a:extLst>
              <a:ext uri="{FF2B5EF4-FFF2-40B4-BE49-F238E27FC236}">
                <a16:creationId xmlns:a16="http://schemas.microsoft.com/office/drawing/2014/main" id="{AADF12B1-89E8-F280-AB9F-265E8E096555}"/>
              </a:ext>
            </a:extLst>
          </p:cNvPr>
          <p:cNvSpPr/>
          <p:nvPr/>
        </p:nvSpPr>
        <p:spPr>
          <a:xfrm>
            <a:off x="4386000" y="4824000"/>
            <a:ext cx="7541374" cy="1744502"/>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NL" sz="1100" cap="all">
                <a:ln w="3175">
                  <a:noFill/>
                  <a:prstDash val="solid"/>
                </a:ln>
                <a:latin typeface="Commodore PET" panose="02000000000000000000" pitchFamily="2" charset="0"/>
                <a:ea typeface="+mj-ea"/>
                <a:cs typeface="+mj-cs"/>
              </a:rPr>
              <a:t>De IAS machine was de eerste </a:t>
            </a:r>
            <a:r>
              <a:rPr lang="nl-NL" sz="1100" cap="all" err="1">
                <a:ln w="3175">
                  <a:noFill/>
                  <a:prstDash val="solid"/>
                </a:ln>
                <a:latin typeface="Commodore PET" panose="02000000000000000000" pitchFamily="2" charset="0"/>
                <a:ea typeface="+mj-ea"/>
                <a:cs typeface="+mj-cs"/>
              </a:rPr>
              <a:t>electronische</a:t>
            </a:r>
            <a:r>
              <a:rPr lang="nl-NL" sz="1100" cap="all">
                <a:ln w="3175">
                  <a:noFill/>
                  <a:prstDash val="solid"/>
                </a:ln>
                <a:latin typeface="Commodore PET" panose="02000000000000000000" pitchFamily="2" charset="0"/>
                <a:ea typeface="+mj-ea"/>
                <a:cs typeface="+mj-cs"/>
              </a:rPr>
              <a:t> computer gebouwd in het instituut voor geavanceerde studies in Princeton, New Jersey. De machine wordt soms ook de Von </a:t>
            </a:r>
            <a:r>
              <a:rPr lang="nl-NL" sz="1100" cap="all" err="1">
                <a:ln w="3175">
                  <a:noFill/>
                  <a:prstDash val="solid"/>
                </a:ln>
                <a:latin typeface="Commodore PET" panose="02000000000000000000" pitchFamily="2" charset="0"/>
                <a:ea typeface="+mj-ea"/>
                <a:cs typeface="+mj-cs"/>
              </a:rPr>
              <a:t>Neumann</a:t>
            </a:r>
            <a:r>
              <a:rPr lang="nl-NL" sz="1100" cap="all">
                <a:ln w="3175">
                  <a:noFill/>
                  <a:prstDash val="solid"/>
                </a:ln>
                <a:latin typeface="Commodore PET" panose="02000000000000000000" pitchFamily="2" charset="0"/>
                <a:ea typeface="+mj-ea"/>
                <a:cs typeface="+mj-cs"/>
              </a:rPr>
              <a:t> machine genoemd, omdat het door John Von </a:t>
            </a:r>
            <a:r>
              <a:rPr lang="nl-NL" sz="1100" cap="all" err="1">
                <a:ln w="3175">
                  <a:noFill/>
                  <a:prstDash val="solid"/>
                </a:ln>
                <a:latin typeface="Commodore PET" panose="02000000000000000000" pitchFamily="2" charset="0"/>
                <a:ea typeface="+mj-ea"/>
                <a:cs typeface="+mj-cs"/>
              </a:rPr>
              <a:t>Neumann</a:t>
            </a:r>
            <a:r>
              <a:rPr lang="nl-NL" sz="1100" cap="all">
                <a:ln w="3175">
                  <a:noFill/>
                  <a:prstDash val="solid"/>
                </a:ln>
                <a:latin typeface="Commodore PET" panose="02000000000000000000" pitchFamily="2" charset="0"/>
                <a:ea typeface="+mj-ea"/>
                <a:cs typeface="+mj-cs"/>
              </a:rPr>
              <a:t> was ontworpen, professor bij Princeton Universiteit en Princeton Instituut.</a:t>
            </a:r>
          </a:p>
        </p:txBody>
      </p:sp>
    </p:spTree>
    <p:extLst>
      <p:ext uri="{BB962C8B-B14F-4D97-AF65-F5344CB8AC3E}">
        <p14:creationId xmlns:p14="http://schemas.microsoft.com/office/powerpoint/2010/main" val="2892713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innen, vloer, plafond&#10;&#10;Automatisch gegenereerde beschrijving">
            <a:extLst>
              <a:ext uri="{FF2B5EF4-FFF2-40B4-BE49-F238E27FC236}">
                <a16:creationId xmlns:a16="http://schemas.microsoft.com/office/drawing/2014/main" id="{494CC119-8D28-EE4E-D425-2E8E9C437607}"/>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781" t="16799" r="4301" b="15669"/>
          <a:stretch/>
        </p:blipFill>
        <p:spPr>
          <a:xfrm>
            <a:off x="6903" y="0"/>
            <a:ext cx="12192000" cy="6858000"/>
          </a:xfrm>
          <a:prstGeom prst="rect">
            <a:avLst/>
          </a:prstGeom>
        </p:spPr>
      </p:pic>
      <p:sp>
        <p:nvSpPr>
          <p:cNvPr id="7" name="Rechthoek: afgeronde bovenhoeken 6">
            <a:extLst>
              <a:ext uri="{FF2B5EF4-FFF2-40B4-BE49-F238E27FC236}">
                <a16:creationId xmlns:a16="http://schemas.microsoft.com/office/drawing/2014/main" id="{ECD9F35A-664D-70E8-C177-07309BF3954A}"/>
              </a:ext>
            </a:extLst>
          </p:cNvPr>
          <p:cNvSpPr/>
          <p:nvPr/>
        </p:nvSpPr>
        <p:spPr>
          <a:xfrm>
            <a:off x="291000" y="5499000"/>
            <a:ext cx="3194999" cy="116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1951</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whirlwind</a:t>
            </a:r>
            <a:endParaRPr lang="nl-BE" sz="2400" cap="all">
              <a:ln w="3175">
                <a:solidFill>
                  <a:schemeClr val="bg1"/>
                </a:solidFill>
                <a:prstDash val="solid"/>
              </a:ln>
              <a:latin typeface="Commodore PET" panose="02000000000000000000" pitchFamily="2" charset="0"/>
              <a:ea typeface="+mj-ea"/>
              <a:cs typeface="+mj-cs"/>
            </a:endParaRPr>
          </a:p>
        </p:txBody>
      </p:sp>
      <p:sp>
        <p:nvSpPr>
          <p:cNvPr id="2" name="Rechthoek: afgeronde diagonale hoeken 1">
            <a:extLst>
              <a:ext uri="{FF2B5EF4-FFF2-40B4-BE49-F238E27FC236}">
                <a16:creationId xmlns:a16="http://schemas.microsoft.com/office/drawing/2014/main" id="{0D9DC47F-5C07-9157-4DA1-BF5908BE61ED}"/>
              </a:ext>
            </a:extLst>
          </p:cNvPr>
          <p:cNvSpPr/>
          <p:nvPr/>
        </p:nvSpPr>
        <p:spPr>
          <a:xfrm>
            <a:off x="3694064" y="4950039"/>
            <a:ext cx="8280000" cy="1718960"/>
          </a:xfrm>
          <a:prstGeom prst="round2Diag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NL" sz="1100" cap="all">
                <a:ln w="3175">
                  <a:noFill/>
                  <a:prstDash val="solid"/>
                </a:ln>
                <a:latin typeface="Commodore PET" panose="02000000000000000000" pitchFamily="2" charset="0"/>
                <a:ea typeface="+mj-ea"/>
                <a:cs typeface="+mj-cs"/>
              </a:rPr>
              <a:t>De eerste machine met een console en beeldscherm! Alsook de eerste machine die met magnetisch geheugen werkte. Dit in tegenstelling tot alle vorige modellen, die met </a:t>
            </a:r>
            <a:r>
              <a:rPr lang="nl-NL" sz="1100" cap="all" err="1">
                <a:ln w="3175">
                  <a:noFill/>
                  <a:prstDash val="solid"/>
                </a:ln>
                <a:latin typeface="Commodore PET" panose="02000000000000000000" pitchFamily="2" charset="0"/>
                <a:ea typeface="+mj-ea"/>
                <a:cs typeface="+mj-cs"/>
              </a:rPr>
              <a:t>electro</a:t>
            </a:r>
            <a:r>
              <a:rPr lang="nl-NL" sz="1100" cap="all">
                <a:ln w="3175">
                  <a:noFill/>
                  <a:prstDash val="solid"/>
                </a:ln>
                <a:latin typeface="Commodore PET" panose="02000000000000000000" pitchFamily="2" charset="0"/>
                <a:ea typeface="+mj-ea"/>
                <a:cs typeface="+mj-cs"/>
              </a:rPr>
              <a:t>-statische opslag of opslag via vertraging cycli werkten (op basis van kwik). Door deze verbeteringen kon de </a:t>
            </a:r>
            <a:r>
              <a:rPr lang="nl-NL" sz="1100" cap="all" err="1">
                <a:ln w="3175">
                  <a:noFill/>
                  <a:prstDash val="solid"/>
                </a:ln>
                <a:latin typeface="Commodore PET" panose="02000000000000000000" pitchFamily="2" charset="0"/>
                <a:ea typeface="+mj-ea"/>
                <a:cs typeface="+mj-cs"/>
              </a:rPr>
              <a:t>whirlwind</a:t>
            </a:r>
            <a:r>
              <a:rPr lang="nl-NL" sz="1100" cap="all">
                <a:ln w="3175">
                  <a:noFill/>
                  <a:prstDash val="solid"/>
                </a:ln>
                <a:latin typeface="Commodore PET" panose="02000000000000000000" pitchFamily="2" charset="0"/>
                <a:ea typeface="+mj-ea"/>
                <a:cs typeface="+mj-cs"/>
              </a:rPr>
              <a:t> geheugen parallel benaderen </a:t>
            </a:r>
            <a:r>
              <a:rPr lang="nl-NL" sz="1100" cap="all" err="1">
                <a:ln w="3175">
                  <a:noFill/>
                  <a:prstDash val="solid"/>
                </a:ln>
                <a:latin typeface="Commodore PET" panose="02000000000000000000" pitchFamily="2" charset="0"/>
                <a:ea typeface="+mj-ea"/>
                <a:cs typeface="+mj-cs"/>
              </a:rPr>
              <a:t>ipv</a:t>
            </a:r>
            <a:r>
              <a:rPr lang="nl-NL" sz="1100" cap="all">
                <a:ln w="3175">
                  <a:noFill/>
                  <a:prstDash val="solid"/>
                </a:ln>
                <a:latin typeface="Commodore PET" panose="02000000000000000000" pitchFamily="2" charset="0"/>
                <a:ea typeface="+mj-ea"/>
                <a:cs typeface="+mj-cs"/>
              </a:rPr>
              <a:t> sequentieel, en dus veel sneller werken!</a:t>
            </a:r>
          </a:p>
        </p:txBody>
      </p:sp>
    </p:spTree>
    <p:extLst>
      <p:ext uri="{BB962C8B-B14F-4D97-AF65-F5344CB8AC3E}">
        <p14:creationId xmlns:p14="http://schemas.microsoft.com/office/powerpoint/2010/main" val="1230013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venster, computer, verkoopautomaat&#10;&#10;Automatisch gegenereerde beschrijving">
            <a:extLst>
              <a:ext uri="{FF2B5EF4-FFF2-40B4-BE49-F238E27FC236}">
                <a16:creationId xmlns:a16="http://schemas.microsoft.com/office/drawing/2014/main" id="{B095C359-AAEE-A6F0-27AC-4E5A6F14ECAF}"/>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l="3909" t="3367" r="1027" b="4897"/>
          <a:stretch/>
        </p:blipFill>
        <p:spPr>
          <a:xfrm>
            <a:off x="3666000" y="454499"/>
            <a:ext cx="8179876" cy="5949001"/>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6" name="Rechthoek: afgeronde bovenhoeken 5">
            <a:extLst>
              <a:ext uri="{FF2B5EF4-FFF2-40B4-BE49-F238E27FC236}">
                <a16:creationId xmlns:a16="http://schemas.microsoft.com/office/drawing/2014/main" id="{5CE47059-CEA8-3515-2E1D-2C669CCE6793}"/>
              </a:ext>
            </a:extLst>
          </p:cNvPr>
          <p:cNvSpPr/>
          <p:nvPr/>
        </p:nvSpPr>
        <p:spPr>
          <a:xfrm>
            <a:off x="381000" y="4959000"/>
            <a:ext cx="4111250" cy="1080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1955</a:t>
            </a:r>
          </a:p>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irsia-fnrs</a:t>
            </a:r>
            <a:endParaRPr lang="nl-BE" sz="2400" cap="all">
              <a:ln w="3175">
                <a:solidFill>
                  <a:schemeClr val="bg1"/>
                </a:solidFill>
                <a:prstDash val="solid"/>
              </a:ln>
              <a:latin typeface="Commodore PET" panose="02000000000000000000" pitchFamily="2" charset="0"/>
              <a:ea typeface="+mj-ea"/>
              <a:cs typeface="+mj-cs"/>
            </a:endParaRPr>
          </a:p>
        </p:txBody>
      </p:sp>
      <p:sp>
        <p:nvSpPr>
          <p:cNvPr id="7" name="Rechthoek: afgeronde diagonale hoeken 6">
            <a:extLst>
              <a:ext uri="{FF2B5EF4-FFF2-40B4-BE49-F238E27FC236}">
                <a16:creationId xmlns:a16="http://schemas.microsoft.com/office/drawing/2014/main" id="{7FDB5E4A-58EA-CF5F-9D3E-9680F6E36EBB}"/>
              </a:ext>
            </a:extLst>
          </p:cNvPr>
          <p:cNvSpPr/>
          <p:nvPr/>
        </p:nvSpPr>
        <p:spPr>
          <a:xfrm>
            <a:off x="364750" y="1224000"/>
            <a:ext cx="4111250" cy="3262499"/>
          </a:xfrm>
          <a:prstGeom prst="round2DiagRect">
            <a:avLst>
              <a:gd name="adj1" fmla="val 6042"/>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a:ln w="3175">
                  <a:noFill/>
                  <a:prstDash val="solid"/>
                </a:ln>
                <a:latin typeface="Commodore PET" panose="02000000000000000000" pitchFamily="2" charset="0"/>
                <a:ea typeface="+mj-ea"/>
                <a:cs typeface="+mj-cs"/>
              </a:rPr>
              <a:t>Ook in </a:t>
            </a:r>
            <a:r>
              <a:rPr lang="nl-BE" sz="1100" cap="all" err="1">
                <a:ln w="3175">
                  <a:noFill/>
                  <a:prstDash val="solid"/>
                </a:ln>
                <a:latin typeface="Commodore PET" panose="02000000000000000000" pitchFamily="2" charset="0"/>
                <a:ea typeface="+mj-ea"/>
                <a:cs typeface="+mj-cs"/>
              </a:rPr>
              <a:t>belgie</a:t>
            </a:r>
            <a:r>
              <a:rPr lang="nl-BE" sz="1100" cap="all">
                <a:ln w="3175">
                  <a:noFill/>
                  <a:prstDash val="solid"/>
                </a:ln>
                <a:latin typeface="Commodore PET" panose="02000000000000000000" pitchFamily="2" charset="0"/>
                <a:ea typeface="+mj-ea"/>
                <a:cs typeface="+mj-cs"/>
              </a:rPr>
              <a:t> waren we pioniers! Het </a:t>
            </a:r>
            <a:r>
              <a:rPr lang="nl-BE" sz="1100" cap="all" err="1">
                <a:ln w="3175">
                  <a:noFill/>
                  <a:prstDash val="solid"/>
                </a:ln>
                <a:latin typeface="Commodore PET" panose="02000000000000000000" pitchFamily="2" charset="0"/>
                <a:ea typeface="+mj-ea"/>
                <a:cs typeface="+mj-cs"/>
              </a:rPr>
              <a:t>bell</a:t>
            </a:r>
            <a:r>
              <a:rPr lang="nl-BE" sz="1100" cap="all">
                <a:ln w="3175">
                  <a:noFill/>
                  <a:prstDash val="solid"/>
                </a:ln>
                <a:latin typeface="Commodore PET" panose="02000000000000000000" pitchFamily="2" charset="0"/>
                <a:ea typeface="+mj-ea"/>
                <a:cs typeface="+mj-cs"/>
              </a:rPr>
              <a:t> labs, toen </a:t>
            </a:r>
            <a:r>
              <a:rPr lang="nl-BE" sz="1100" cap="all" err="1">
                <a:ln w="3175">
                  <a:noFill/>
                  <a:prstDash val="solid"/>
                </a:ln>
                <a:latin typeface="Commodore PET" panose="02000000000000000000" pitchFamily="2" charset="0"/>
                <a:ea typeface="+mj-ea"/>
                <a:cs typeface="+mj-cs"/>
              </a:rPr>
              <a:t>btmc</a:t>
            </a:r>
            <a:r>
              <a:rPr lang="nl-BE" sz="1100" cap="all">
                <a:ln w="3175">
                  <a:noFill/>
                  <a:prstDash val="solid"/>
                </a:ln>
                <a:latin typeface="Commodore PET" panose="02000000000000000000" pitchFamily="2" charset="0"/>
                <a:ea typeface="+mj-ea"/>
                <a:cs typeface="+mj-cs"/>
              </a:rPr>
              <a:t>, stuurde al vanaf 1946 ingenieurs naar de </a:t>
            </a:r>
            <a:r>
              <a:rPr lang="nl-BE" sz="1100" cap="all" err="1">
                <a:ln w="3175">
                  <a:noFill/>
                  <a:prstDash val="solid"/>
                </a:ln>
                <a:latin typeface="Commodore PET" panose="02000000000000000000" pitchFamily="2" charset="0"/>
                <a:ea typeface="+mj-ea"/>
                <a:cs typeface="+mj-cs"/>
              </a:rPr>
              <a:t>usa</a:t>
            </a:r>
            <a:r>
              <a:rPr lang="nl-BE" sz="1100" cap="all">
                <a:ln w="3175">
                  <a:noFill/>
                  <a:prstDash val="solid"/>
                </a:ln>
                <a:latin typeface="Commodore PET" panose="02000000000000000000" pitchFamily="2" charset="0"/>
                <a:ea typeface="+mj-ea"/>
                <a:cs typeface="+mj-cs"/>
              </a:rPr>
              <a:t> en de uk om de computer technologie te leren, </a:t>
            </a:r>
            <a:r>
              <a:rPr lang="nl-BE" sz="1100" cap="all" err="1">
                <a:ln w="3175">
                  <a:noFill/>
                  <a:prstDash val="solid"/>
                </a:ln>
                <a:latin typeface="Commodore PET" panose="02000000000000000000" pitchFamily="2" charset="0"/>
                <a:ea typeface="+mj-ea"/>
                <a:cs typeface="+mj-cs"/>
              </a:rPr>
              <a:t>geinspireerd</a:t>
            </a:r>
            <a:r>
              <a:rPr lang="nl-BE" sz="1100" cap="all">
                <a:ln w="3175">
                  <a:noFill/>
                  <a:prstDash val="solid"/>
                </a:ln>
                <a:latin typeface="Commodore PET" panose="02000000000000000000" pitchFamily="2" charset="0"/>
                <a:ea typeface="+mj-ea"/>
                <a:cs typeface="+mj-cs"/>
              </a:rPr>
              <a:t> door de </a:t>
            </a:r>
            <a:r>
              <a:rPr lang="nl-BE" sz="1100" cap="all" err="1">
                <a:ln w="3175">
                  <a:noFill/>
                  <a:prstDash val="solid"/>
                </a:ln>
                <a:latin typeface="Commodore PET" panose="02000000000000000000" pitchFamily="2" charset="0"/>
                <a:ea typeface="+mj-ea"/>
                <a:cs typeface="+mj-cs"/>
              </a:rPr>
              <a:t>eniac</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edvac</a:t>
            </a:r>
            <a:r>
              <a:rPr lang="nl-BE" sz="1100" cap="all">
                <a:ln w="3175">
                  <a:noFill/>
                  <a:prstDash val="solid"/>
                </a:ln>
                <a:latin typeface="Commodore PET" panose="02000000000000000000" pitchFamily="2" charset="0"/>
                <a:ea typeface="+mj-ea"/>
                <a:cs typeface="+mj-cs"/>
              </a:rPr>
              <a:t> en de </a:t>
            </a:r>
            <a:r>
              <a:rPr lang="nl-BE" sz="1100" cap="all" err="1">
                <a:ln w="3175">
                  <a:noFill/>
                  <a:prstDash val="solid"/>
                </a:ln>
                <a:latin typeface="Commodore PET" panose="02000000000000000000" pitchFamily="2" charset="0"/>
                <a:ea typeface="+mj-ea"/>
                <a:cs typeface="+mj-cs"/>
              </a:rPr>
              <a:t>edsac</a:t>
            </a:r>
            <a:r>
              <a:rPr lang="nl-BE" sz="1100" cap="all">
                <a:ln w="3175">
                  <a:noFill/>
                  <a:prstDash val="solid"/>
                </a:ln>
                <a:latin typeface="Commodore PET" panose="02000000000000000000" pitchFamily="2" charset="0"/>
                <a:ea typeface="+mj-ea"/>
                <a:cs typeface="+mj-cs"/>
              </a:rPr>
              <a:t>. Maar het was de </a:t>
            </a:r>
            <a:r>
              <a:rPr lang="nl-BE" sz="1100" cap="all" err="1">
                <a:ln w="3175">
                  <a:noFill/>
                  <a:prstDash val="solid"/>
                </a:ln>
                <a:latin typeface="Commodore PET" panose="02000000000000000000" pitchFamily="2" charset="0"/>
                <a:ea typeface="+mj-ea"/>
                <a:cs typeface="+mj-cs"/>
              </a:rPr>
              <a:t>harvard</a:t>
            </a:r>
            <a:r>
              <a:rPr lang="nl-BE" sz="1100" cap="all">
                <a:ln w="3175">
                  <a:noFill/>
                  <a:prstDash val="solid"/>
                </a:ln>
                <a:latin typeface="Commodore PET" panose="02000000000000000000" pitchFamily="2" charset="0"/>
                <a:ea typeface="+mj-ea"/>
                <a:cs typeface="+mj-cs"/>
              </a:rPr>
              <a:t> mark iv die de ultieme inspiratie bood voor de bouw van deze computer in de </a:t>
            </a:r>
            <a:r>
              <a:rPr lang="nl-BE" sz="1100" cap="all" err="1">
                <a:ln w="3175">
                  <a:noFill/>
                  <a:prstDash val="solid"/>
                </a:ln>
                <a:latin typeface="Commodore PET" panose="02000000000000000000" pitchFamily="2" charset="0"/>
                <a:ea typeface="+mj-ea"/>
                <a:cs typeface="+mj-cs"/>
              </a:rPr>
              <a:t>bell</a:t>
            </a:r>
            <a:r>
              <a:rPr lang="nl-BE" sz="1100" cap="all">
                <a:ln w="3175">
                  <a:noFill/>
                  <a:prstDash val="solid"/>
                </a:ln>
                <a:latin typeface="Commodore PET" panose="02000000000000000000" pitchFamily="2" charset="0"/>
                <a:ea typeface="+mj-ea"/>
                <a:cs typeface="+mj-cs"/>
              </a:rPr>
              <a:t> toren in </a:t>
            </a:r>
            <a:r>
              <a:rPr lang="nl-BE" sz="1100" cap="all" err="1">
                <a:ln w="3175">
                  <a:noFill/>
                  <a:prstDash val="solid"/>
                </a:ln>
                <a:latin typeface="Commodore PET" panose="02000000000000000000" pitchFamily="2" charset="0"/>
                <a:ea typeface="+mj-ea"/>
                <a:cs typeface="+mj-cs"/>
              </a:rPr>
              <a:t>antwerpen</a:t>
            </a:r>
            <a:r>
              <a:rPr lang="nl-BE" sz="1100" cap="all">
                <a:ln w="3175">
                  <a:noFill/>
                  <a:prstDash val="solid"/>
                </a:ln>
                <a:latin typeface="Commodore PET" panose="02000000000000000000" pitchFamily="2" charset="0"/>
                <a:ea typeface="+mj-ea"/>
                <a:cs typeface="+mj-cs"/>
              </a:rPr>
              <a:t>.</a:t>
            </a:r>
          </a:p>
        </p:txBody>
      </p:sp>
    </p:spTree>
    <p:extLst>
      <p:ext uri="{BB962C8B-B14F-4D97-AF65-F5344CB8AC3E}">
        <p14:creationId xmlns:p14="http://schemas.microsoft.com/office/powerpoint/2010/main" val="37580713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lang="en-US" sz="3200" cap="all" err="1">
                <a:ln w="9525">
                  <a:solidFill>
                    <a:prstClr val="black"/>
                  </a:solidFill>
                  <a:prstDash val="solid"/>
                </a:ln>
                <a:solidFill>
                  <a:prstClr val="white"/>
                </a:solidFill>
                <a:latin typeface="Commodore PET" panose="02000000000000000000" pitchFamily="2" charset="0"/>
              </a:rPr>
              <a:t>Technologie</a:t>
            </a:r>
            <a:endParaRPr kumimoji="0" lang="en-US" sz="32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endParaRP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2725842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Afbeelding 11">
            <a:extLst>
              <a:ext uri="{FF2B5EF4-FFF2-40B4-BE49-F238E27FC236}">
                <a16:creationId xmlns:a16="http://schemas.microsoft.com/office/drawing/2014/main" id="{78B43116-36CF-96F8-4D7C-807466B35F2B}"/>
              </a:ext>
            </a:extLst>
          </p:cNvPr>
          <p:cNvPicPr>
            <a:picLocks noChangeAspect="1"/>
          </p:cNvPicPr>
          <p:nvPr/>
        </p:nvPicPr>
        <p:blipFill>
          <a:blip r:embed="rId2"/>
          <a:stretch>
            <a:fillRect/>
          </a:stretch>
        </p:blipFill>
        <p:spPr>
          <a:xfrm>
            <a:off x="4436524" y="270878"/>
            <a:ext cx="6648563" cy="405146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6" name="Afbeelding 15">
            <a:extLst>
              <a:ext uri="{FF2B5EF4-FFF2-40B4-BE49-F238E27FC236}">
                <a16:creationId xmlns:a16="http://schemas.microsoft.com/office/drawing/2014/main" id="{5AC560A1-434D-F39B-BD2F-66C5C67C2534}"/>
              </a:ext>
            </a:extLst>
          </p:cNvPr>
          <p:cNvPicPr>
            <a:picLocks noChangeAspect="1"/>
          </p:cNvPicPr>
          <p:nvPr/>
        </p:nvPicPr>
        <p:blipFill>
          <a:blip r:embed="rId3"/>
          <a:stretch>
            <a:fillRect/>
          </a:stretch>
        </p:blipFill>
        <p:spPr>
          <a:xfrm>
            <a:off x="1348060" y="3164361"/>
            <a:ext cx="2855527" cy="215774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8" name="Afbeelding 17">
            <a:extLst>
              <a:ext uri="{FF2B5EF4-FFF2-40B4-BE49-F238E27FC236}">
                <a16:creationId xmlns:a16="http://schemas.microsoft.com/office/drawing/2014/main" id="{D6ECCD48-2E9A-B655-A4EC-7A1E3EB0EEDC}"/>
              </a:ext>
            </a:extLst>
          </p:cNvPr>
          <p:cNvPicPr>
            <a:picLocks noChangeAspect="1"/>
          </p:cNvPicPr>
          <p:nvPr/>
        </p:nvPicPr>
        <p:blipFill>
          <a:blip r:embed="rId4"/>
          <a:stretch>
            <a:fillRect/>
          </a:stretch>
        </p:blipFill>
        <p:spPr>
          <a:xfrm>
            <a:off x="8006403" y="3110586"/>
            <a:ext cx="2920878" cy="2211522"/>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10" name="Afbeelding 9">
            <a:extLst>
              <a:ext uri="{FF2B5EF4-FFF2-40B4-BE49-F238E27FC236}">
                <a16:creationId xmlns:a16="http://schemas.microsoft.com/office/drawing/2014/main" id="{BADFECCD-ACC3-85C4-8E30-F62657D091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0687" y="270878"/>
            <a:ext cx="2906159" cy="2154638"/>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pic>
        <p:nvPicPr>
          <p:cNvPr id="3" name="Afbeelding 2">
            <a:extLst>
              <a:ext uri="{FF2B5EF4-FFF2-40B4-BE49-F238E27FC236}">
                <a16:creationId xmlns:a16="http://schemas.microsoft.com/office/drawing/2014/main" id="{EAAD96E7-ABF9-B341-BCA5-80CB26714A30}"/>
              </a:ext>
            </a:extLst>
          </p:cNvPr>
          <p:cNvPicPr>
            <a:picLocks noChangeAspect="1"/>
          </p:cNvPicPr>
          <p:nvPr/>
        </p:nvPicPr>
        <p:blipFill>
          <a:blip r:embed="rId6"/>
          <a:stretch>
            <a:fillRect/>
          </a:stretch>
        </p:blipFill>
        <p:spPr>
          <a:xfrm>
            <a:off x="4577131" y="3148978"/>
            <a:ext cx="3259695" cy="2173130"/>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34E1A437-B8B4-CD65-C3FE-EEDACB8569D6}"/>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a:ln>
                  <a:solidFill>
                    <a:schemeClr val="bg1"/>
                  </a:solidFill>
                </a:ln>
                <a:latin typeface="Commodore PET" panose="02000000000000000000" pitchFamily="2" charset="0"/>
                <a:ea typeface="+mj-ea"/>
                <a:cs typeface="+mj-cs"/>
              </a:rPr>
              <a:t>Praktijk via de C-taal en leer wat machinetaal is</a:t>
            </a:r>
            <a:endParaRPr lang="nl-BE" sz="2800">
              <a:ln w="9525">
                <a:solidFill>
                  <a:schemeClr val="bg1"/>
                </a:solidFill>
                <a:prstDash val="solid"/>
              </a:ln>
              <a:latin typeface="Commodore PET" panose="02000000000000000000" pitchFamily="2" charset="0"/>
              <a:ea typeface="+mj-ea"/>
              <a:cs typeface="+mj-cs"/>
            </a:endParaRPr>
          </a:p>
        </p:txBody>
      </p:sp>
      <p:pic>
        <p:nvPicPr>
          <p:cNvPr id="6" name="Afbeelding 5">
            <a:extLst>
              <a:ext uri="{FF2B5EF4-FFF2-40B4-BE49-F238E27FC236}">
                <a16:creationId xmlns:a16="http://schemas.microsoft.com/office/drawing/2014/main" id="{0D062A95-7042-40F8-8B43-4E685D8AF445}"/>
              </a:ext>
            </a:extLst>
          </p:cNvPr>
          <p:cNvPicPr>
            <a:picLocks noChangeAspect="1"/>
          </p:cNvPicPr>
          <p:nvPr/>
        </p:nvPicPr>
        <p:blipFill>
          <a:blip r:embed="rId7"/>
          <a:stretch>
            <a:fillRect/>
          </a:stretch>
        </p:blipFill>
        <p:spPr>
          <a:xfrm>
            <a:off x="8362422" y="1149236"/>
            <a:ext cx="2133710" cy="1505027"/>
          </a:xfrm>
          <a:prstGeom prst="rect">
            <a:avLst/>
          </a:prstGeom>
          <a:ln>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46780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234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VACUUM BUIZEN</a:t>
            </a:r>
          </a:p>
        </p:txBody>
      </p:sp>
      <p:pic>
        <p:nvPicPr>
          <p:cNvPr id="10" name="Onlinemedia 9" title="How Vacuum Tubes Work">
            <a:hlinkClick r:id="" action="ppaction://media"/>
            <a:extLst>
              <a:ext uri="{FF2B5EF4-FFF2-40B4-BE49-F238E27FC236}">
                <a16:creationId xmlns:a16="http://schemas.microsoft.com/office/drawing/2014/main" id="{ED500C8E-A439-C249-7C3E-7157763E075A}"/>
              </a:ext>
            </a:extLst>
          </p:cNvPr>
          <p:cNvPicPr>
            <a:picLocks noRot="1" noChangeAspect="1"/>
          </p:cNvPicPr>
          <p:nvPr>
            <a:videoFile r:link="rId1"/>
          </p:nvPr>
        </p:nvPicPr>
        <p:blipFill>
          <a:blip r:embed="rId3"/>
          <a:stretch>
            <a:fillRect/>
          </a:stretch>
        </p:blipFill>
        <p:spPr>
          <a:xfrm>
            <a:off x="2667000" y="1255500"/>
            <a:ext cx="6858000" cy="5143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946424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media 3" title="1951 UNIVAC I  - Mercury delay line Memory for computers">
            <a:hlinkClick r:id="" action="ppaction://media"/>
            <a:extLst>
              <a:ext uri="{FF2B5EF4-FFF2-40B4-BE49-F238E27FC236}">
                <a16:creationId xmlns:a16="http://schemas.microsoft.com/office/drawing/2014/main" id="{FD63B4A3-35EE-5348-1A99-6DC5B566D488}"/>
              </a:ext>
            </a:extLst>
          </p:cNvPr>
          <p:cNvPicPr>
            <a:picLocks noRot="1" noChangeAspect="1"/>
          </p:cNvPicPr>
          <p:nvPr>
            <a:videoFile r:link="rId1"/>
          </p:nvPr>
        </p:nvPicPr>
        <p:blipFill>
          <a:blip r:embed="rId3"/>
          <a:stretch>
            <a:fillRect/>
          </a:stretch>
        </p:blipFill>
        <p:spPr>
          <a:xfrm>
            <a:off x="2667000" y="1314000"/>
            <a:ext cx="6858000" cy="51435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5" name="Rechthoek: afgeronde bovenhoeken 4">
            <a:extLst>
              <a:ext uri="{FF2B5EF4-FFF2-40B4-BE49-F238E27FC236}">
                <a16:creationId xmlns:a16="http://schemas.microsoft.com/office/drawing/2014/main" id="{9B5FBF92-F485-C19A-A6B0-507773FF67C6}"/>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VERTRAGINGSLIJNEN</a:t>
            </a:r>
          </a:p>
        </p:txBody>
      </p:sp>
    </p:spTree>
    <p:extLst>
      <p:ext uri="{BB962C8B-B14F-4D97-AF65-F5344CB8AC3E}">
        <p14:creationId xmlns:p14="http://schemas.microsoft.com/office/powerpoint/2010/main" val="21901301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afgeronde bovenhoeken 4">
            <a:extLst>
              <a:ext uri="{FF2B5EF4-FFF2-40B4-BE49-F238E27FC236}">
                <a16:creationId xmlns:a16="http://schemas.microsoft.com/office/drawing/2014/main" id="{9B5FBF92-F485-C19A-A6B0-507773FF67C6}"/>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VERTRAGINGSLIJNEN</a:t>
            </a:r>
          </a:p>
        </p:txBody>
      </p:sp>
      <p:pic>
        <p:nvPicPr>
          <p:cNvPr id="8" name="Onlinemedia 7" title="Delay line memory">
            <a:hlinkClick r:id="" action="ppaction://media"/>
            <a:extLst>
              <a:ext uri="{FF2B5EF4-FFF2-40B4-BE49-F238E27FC236}">
                <a16:creationId xmlns:a16="http://schemas.microsoft.com/office/drawing/2014/main" id="{01D94BAF-ACB4-61B4-0F50-0DF154B1BEB6}"/>
              </a:ext>
            </a:extLst>
          </p:cNvPr>
          <p:cNvPicPr>
            <a:picLocks noRot="1" noChangeAspect="1"/>
          </p:cNvPicPr>
          <p:nvPr>
            <a:videoFile r:link="rId1"/>
          </p:nvPr>
        </p:nvPicPr>
        <p:blipFill>
          <a:blip r:embed="rId3"/>
          <a:stretch>
            <a:fillRect/>
          </a:stretch>
        </p:blipFill>
        <p:spPr>
          <a:xfrm>
            <a:off x="1651000" y="1314000"/>
            <a:ext cx="8890000" cy="5022850"/>
          </a:xfrm>
          <a:prstGeom prst="rect">
            <a:avLst/>
          </a:prstGeom>
        </p:spPr>
      </p:pic>
    </p:spTree>
    <p:extLst>
      <p:ext uri="{BB962C8B-B14F-4D97-AF65-F5344CB8AC3E}">
        <p14:creationId xmlns:p14="http://schemas.microsoft.com/office/powerpoint/2010/main" val="4224974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hthoek: afgeronde bovenhoeken 4">
            <a:extLst>
              <a:ext uri="{FF2B5EF4-FFF2-40B4-BE49-F238E27FC236}">
                <a16:creationId xmlns:a16="http://schemas.microsoft.com/office/drawing/2014/main" id="{9B5FBF92-F485-C19A-A6B0-507773FF67C6}"/>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VERTRAGINGSLIJNEN</a:t>
            </a:r>
          </a:p>
        </p:txBody>
      </p:sp>
      <p:pic>
        <p:nvPicPr>
          <p:cNvPr id="6" name="Onlinemedia 5" title="EDSAC delay line storage - early computer memory">
            <a:hlinkClick r:id="" action="ppaction://media"/>
            <a:extLst>
              <a:ext uri="{FF2B5EF4-FFF2-40B4-BE49-F238E27FC236}">
                <a16:creationId xmlns:a16="http://schemas.microsoft.com/office/drawing/2014/main" id="{F71B008B-1A07-38F9-F111-800CD84FB253}"/>
              </a:ext>
            </a:extLst>
          </p:cNvPr>
          <p:cNvPicPr>
            <a:picLocks noRot="1" noChangeAspect="1"/>
          </p:cNvPicPr>
          <p:nvPr>
            <a:videoFile r:link="rId1"/>
          </p:nvPr>
        </p:nvPicPr>
        <p:blipFill>
          <a:blip r:embed="rId3"/>
          <a:stretch>
            <a:fillRect/>
          </a:stretch>
        </p:blipFill>
        <p:spPr>
          <a:xfrm>
            <a:off x="1651000" y="1494000"/>
            <a:ext cx="8890000" cy="5022850"/>
          </a:xfrm>
          <a:prstGeom prst="rect">
            <a:avLst/>
          </a:prstGeom>
        </p:spPr>
      </p:pic>
    </p:spTree>
    <p:extLst>
      <p:ext uri="{BB962C8B-B14F-4D97-AF65-F5344CB8AC3E}">
        <p14:creationId xmlns:p14="http://schemas.microsoft.com/office/powerpoint/2010/main" val="10506232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459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FERRIET GEHEUGEN</a:t>
            </a:r>
          </a:p>
        </p:txBody>
      </p:sp>
      <p:pic>
        <p:nvPicPr>
          <p:cNvPr id="3" name="Afbeelding 2" descr="Afbeelding met outdoor-object&#10;&#10;Automatisch gegenereerde beschrijving">
            <a:extLst>
              <a:ext uri="{FF2B5EF4-FFF2-40B4-BE49-F238E27FC236}">
                <a16:creationId xmlns:a16="http://schemas.microsoft.com/office/drawing/2014/main" id="{6C8F8AAC-C2AA-CDB9-08A7-F9D3A0E4B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0" y="2034000"/>
            <a:ext cx="5715000" cy="4086225"/>
          </a:xfrm>
          <a:prstGeom prst="rect">
            <a:avLst/>
          </a:prstGeom>
        </p:spPr>
      </p:pic>
    </p:spTree>
    <p:extLst>
      <p:ext uri="{BB962C8B-B14F-4D97-AF65-F5344CB8AC3E}">
        <p14:creationId xmlns:p14="http://schemas.microsoft.com/office/powerpoint/2010/main" val="2293759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459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FERRIET GEHEUGEN</a:t>
            </a:r>
          </a:p>
        </p:txBody>
      </p:sp>
      <p:pic>
        <p:nvPicPr>
          <p:cNvPr id="5" name="Onlinemedia 4" title="MAGNETIC CORES - PART I - PROPERTIES">
            <a:hlinkClick r:id="" action="ppaction://media"/>
            <a:extLst>
              <a:ext uri="{FF2B5EF4-FFF2-40B4-BE49-F238E27FC236}">
                <a16:creationId xmlns:a16="http://schemas.microsoft.com/office/drawing/2014/main" id="{8DA5A467-CC31-AE36-FD01-263CBB683597}"/>
              </a:ext>
            </a:extLst>
          </p:cNvPr>
          <p:cNvPicPr>
            <a:picLocks noRot="1" noChangeAspect="1"/>
          </p:cNvPicPr>
          <p:nvPr>
            <a:videoFile r:link="rId1"/>
          </p:nvPr>
        </p:nvPicPr>
        <p:blipFill>
          <a:blip r:embed="rId4"/>
          <a:stretch>
            <a:fillRect/>
          </a:stretch>
        </p:blipFill>
        <p:spPr>
          <a:xfrm>
            <a:off x="831000" y="2079000"/>
            <a:ext cx="5080000" cy="3810000"/>
          </a:xfrm>
          <a:prstGeom prst="rect">
            <a:avLst/>
          </a:prstGeom>
        </p:spPr>
      </p:pic>
      <p:pic>
        <p:nvPicPr>
          <p:cNvPr id="10" name="Onlinemedia 9" title="MAGNETIC CORES - PART II - BASIC CIRCUITS">
            <a:hlinkClick r:id="" action="ppaction://media"/>
            <a:extLst>
              <a:ext uri="{FF2B5EF4-FFF2-40B4-BE49-F238E27FC236}">
                <a16:creationId xmlns:a16="http://schemas.microsoft.com/office/drawing/2014/main" id="{3758F93D-3492-FD96-8AEE-B2B9B6E93707}"/>
              </a:ext>
            </a:extLst>
          </p:cNvPr>
          <p:cNvPicPr>
            <a:picLocks noRot="1" noChangeAspect="1"/>
          </p:cNvPicPr>
          <p:nvPr>
            <a:videoFile r:link="rId2"/>
          </p:nvPr>
        </p:nvPicPr>
        <p:blipFill>
          <a:blip r:embed="rId5"/>
          <a:stretch>
            <a:fillRect/>
          </a:stretch>
        </p:blipFill>
        <p:spPr>
          <a:xfrm>
            <a:off x="6321000" y="2079928"/>
            <a:ext cx="5080000" cy="3810000"/>
          </a:xfrm>
          <a:prstGeom prst="rect">
            <a:avLst/>
          </a:prstGeom>
        </p:spPr>
      </p:pic>
    </p:spTree>
    <p:extLst>
      <p:ext uri="{BB962C8B-B14F-4D97-AF65-F5344CB8AC3E}">
        <p14:creationId xmlns:p14="http://schemas.microsoft.com/office/powerpoint/2010/main" val="344146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0"/>
                </p:tgtEl>
              </p:cMediaNode>
            </p:video>
            <p:seq concurrent="1" nextAc="seek">
              <p:cTn id="18" restart="whenNotActive" fill="hold" evtFilter="cancelBubble" nodeType="interactiveSeq">
                <p:stCondLst>
                  <p:cond evt="onClick" delay="0">
                    <p:tgtEl>
                      <p:spTgt spid="10"/>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hoek: afgeronde bovenhoeken 6">
            <a:extLst>
              <a:ext uri="{FF2B5EF4-FFF2-40B4-BE49-F238E27FC236}">
                <a16:creationId xmlns:a16="http://schemas.microsoft.com/office/drawing/2014/main" id="{2207923F-64B2-070F-E2FF-A34107641E25}"/>
              </a:ext>
            </a:extLst>
          </p:cNvPr>
          <p:cNvSpPr/>
          <p:nvPr/>
        </p:nvSpPr>
        <p:spPr>
          <a:xfrm>
            <a:off x="3180313" y="279000"/>
            <a:ext cx="5831374"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transistors</a:t>
            </a:r>
          </a:p>
        </p:txBody>
      </p:sp>
      <p:pic>
        <p:nvPicPr>
          <p:cNvPr id="2" name="Onlinemedia 1" title="Vintage Technology: 1957 Principles of the Transistor (UK, vacuum tubes, electronics)">
            <a:hlinkClick r:id="" action="ppaction://media"/>
            <a:extLst>
              <a:ext uri="{FF2B5EF4-FFF2-40B4-BE49-F238E27FC236}">
                <a16:creationId xmlns:a16="http://schemas.microsoft.com/office/drawing/2014/main" id="{8E3C38E4-E915-1BC0-FFEE-AB7933991FF1}"/>
              </a:ext>
            </a:extLst>
          </p:cNvPr>
          <p:cNvPicPr>
            <a:picLocks noRot="1" noChangeAspect="1"/>
          </p:cNvPicPr>
          <p:nvPr>
            <a:videoFile r:link="rId1"/>
          </p:nvPr>
        </p:nvPicPr>
        <p:blipFill>
          <a:blip r:embed="rId3"/>
          <a:stretch>
            <a:fillRect/>
          </a:stretch>
        </p:blipFill>
        <p:spPr>
          <a:xfrm>
            <a:off x="2286000" y="1913700"/>
            <a:ext cx="7620000" cy="43053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14016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32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Computer bouw</a:t>
            </a: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6926005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10;&#10;Automatisch gegenereerde beschrijving">
            <a:extLst>
              <a:ext uri="{FF2B5EF4-FFF2-40B4-BE49-F238E27FC236}">
                <a16:creationId xmlns:a16="http://schemas.microsoft.com/office/drawing/2014/main" id="{41F4B5F3-00D0-F24E-BC57-AB8E6BFB8C30}"/>
              </a:ext>
            </a:extLst>
          </p:cNvPr>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04840" y="279001"/>
            <a:ext cx="4846160" cy="628865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pic>
        <p:nvPicPr>
          <p:cNvPr id="6" name="Afbeelding 5" descr="Afbeelding met person, muur, persoon, kostuum&#10;&#10;Automatisch gegenereerde beschrijving">
            <a:extLst>
              <a:ext uri="{FF2B5EF4-FFF2-40B4-BE49-F238E27FC236}">
                <a16:creationId xmlns:a16="http://schemas.microsoft.com/office/drawing/2014/main" id="{A35CF2A7-7005-D21C-7942-F360207043F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381000" y="160763"/>
            <a:ext cx="250616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2" name="Rechthoek 1">
            <a:extLst>
              <a:ext uri="{FF2B5EF4-FFF2-40B4-BE49-F238E27FC236}">
                <a16:creationId xmlns:a16="http://schemas.microsoft.com/office/drawing/2014/main" id="{3E8B2A55-C2E2-2E6F-9789-F308C034119A}"/>
              </a:ext>
            </a:extLst>
          </p:cNvPr>
          <p:cNvSpPr/>
          <p:nvPr/>
        </p:nvSpPr>
        <p:spPr>
          <a:xfrm>
            <a:off x="5556001" y="160763"/>
            <a:ext cx="3465000" cy="3268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a:ln w="3175">
                  <a:noFill/>
                  <a:prstDash val="solid"/>
                </a:ln>
                <a:latin typeface="Commodore PET" panose="02000000000000000000" pitchFamily="2" charset="0"/>
                <a:ea typeface="+mj-ea"/>
                <a:cs typeface="+mj-cs"/>
              </a:rPr>
              <a:t>Laat ons het binaire talstelsel bekijken en we lezen in zijn document een belangrijk fragment waarom binair nuttiger is dan decimaal!</a:t>
            </a:r>
          </a:p>
        </p:txBody>
      </p:sp>
      <p:sp>
        <p:nvSpPr>
          <p:cNvPr id="5" name="Rechthoek 4">
            <a:extLst>
              <a:ext uri="{FF2B5EF4-FFF2-40B4-BE49-F238E27FC236}">
                <a16:creationId xmlns:a16="http://schemas.microsoft.com/office/drawing/2014/main" id="{FE31F84C-310C-DDAA-C957-D723A69391D8}"/>
              </a:ext>
            </a:extLst>
          </p:cNvPr>
          <p:cNvSpPr/>
          <p:nvPr/>
        </p:nvSpPr>
        <p:spPr>
          <a:xfrm>
            <a:off x="590420" y="3673366"/>
            <a:ext cx="4275000" cy="2683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600" cap="all">
                <a:ln w="3175">
                  <a:noFill/>
                  <a:prstDash val="solid"/>
                </a:ln>
                <a:latin typeface="Commodore PET" panose="02000000000000000000" pitchFamily="2" charset="0"/>
                <a:ea typeface="+mj-ea"/>
                <a:cs typeface="+mj-cs"/>
              </a:rPr>
              <a:t>Laat ons ook bekijken wat de </a:t>
            </a:r>
            <a:r>
              <a:rPr lang="nl-BE" sz="1600" cap="all" err="1">
                <a:ln w="3175">
                  <a:noFill/>
                  <a:prstDash val="solid"/>
                </a:ln>
                <a:latin typeface="Commodore PET" panose="02000000000000000000" pitchFamily="2" charset="0"/>
                <a:ea typeface="+mj-ea"/>
                <a:cs typeface="+mj-cs"/>
              </a:rPr>
              <a:t>von</a:t>
            </a:r>
            <a:r>
              <a:rPr lang="nl-BE" sz="1600" cap="all">
                <a:ln w="3175">
                  <a:noFill/>
                  <a:prstDash val="solid"/>
                </a:ln>
                <a:latin typeface="Commodore PET" panose="02000000000000000000" pitchFamily="2" charset="0"/>
                <a:ea typeface="+mj-ea"/>
                <a:cs typeface="+mj-cs"/>
              </a:rPr>
              <a:t> </a:t>
            </a:r>
            <a:r>
              <a:rPr lang="nl-BE" sz="1600" cap="all" err="1">
                <a:ln w="3175">
                  <a:noFill/>
                  <a:prstDash val="solid"/>
                </a:ln>
                <a:latin typeface="Commodore PET" panose="02000000000000000000" pitchFamily="2" charset="0"/>
                <a:ea typeface="+mj-ea"/>
                <a:cs typeface="+mj-cs"/>
              </a:rPr>
              <a:t>neumann</a:t>
            </a:r>
            <a:r>
              <a:rPr lang="nl-BE" sz="1600" cap="all">
                <a:ln w="3175">
                  <a:noFill/>
                  <a:prstDash val="solid"/>
                </a:ln>
                <a:latin typeface="Commodore PET" panose="02000000000000000000" pitchFamily="2" charset="0"/>
                <a:ea typeface="+mj-ea"/>
                <a:cs typeface="+mj-cs"/>
              </a:rPr>
              <a:t> architectuur eigenlijk is. Het is vandaag nog altijd het fundament van alle computers!</a:t>
            </a:r>
          </a:p>
        </p:txBody>
      </p:sp>
      <p:cxnSp>
        <p:nvCxnSpPr>
          <p:cNvPr id="7" name="Rechte verbindingslijn met pijl 6">
            <a:extLst>
              <a:ext uri="{FF2B5EF4-FFF2-40B4-BE49-F238E27FC236}">
                <a16:creationId xmlns:a16="http://schemas.microsoft.com/office/drawing/2014/main" id="{AABFD158-51E4-075D-951A-3D69461E9172}"/>
              </a:ext>
            </a:extLst>
          </p:cNvPr>
          <p:cNvCxnSpPr>
            <a:cxnSpLocks/>
            <a:stCxn id="5" idx="3"/>
            <a:endCxn id="15" idx="1"/>
          </p:cNvCxnSpPr>
          <p:nvPr/>
        </p:nvCxnSpPr>
        <p:spPr>
          <a:xfrm>
            <a:off x="4865420" y="5014985"/>
            <a:ext cx="690580" cy="102634"/>
          </a:xfrm>
          <a:prstGeom prst="straightConnector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Rechte verbindingslijn met pijl 10">
            <a:extLst>
              <a:ext uri="{FF2B5EF4-FFF2-40B4-BE49-F238E27FC236}">
                <a16:creationId xmlns:a16="http://schemas.microsoft.com/office/drawing/2014/main" id="{8F73F29B-4E6C-F787-7CFC-0C0B17C6E913}"/>
              </a:ext>
            </a:extLst>
          </p:cNvPr>
          <p:cNvCxnSpPr>
            <a:cxnSpLocks/>
          </p:cNvCxnSpPr>
          <p:nvPr/>
        </p:nvCxnSpPr>
        <p:spPr>
          <a:xfrm>
            <a:off x="7131000" y="3429000"/>
            <a:ext cx="180000" cy="225000"/>
          </a:xfrm>
          <a:prstGeom prst="straightConnector1">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5" name="Afbeelding 14">
            <a:extLst>
              <a:ext uri="{FF2B5EF4-FFF2-40B4-BE49-F238E27FC236}">
                <a16:creationId xmlns:a16="http://schemas.microsoft.com/office/drawing/2014/main" id="{A98CFDFA-DD06-AB57-C681-96C9559DFF18}"/>
              </a:ext>
            </a:extLst>
          </p:cNvPr>
          <p:cNvPicPr>
            <a:picLocks noChangeAspect="1"/>
          </p:cNvPicPr>
          <p:nvPr/>
        </p:nvPicPr>
        <p:blipFill>
          <a:blip r:embed="rId4">
            <a:duotone>
              <a:prstClr val="black"/>
              <a:srgbClr val="D9C3A5">
                <a:tint val="50000"/>
                <a:satMod val="180000"/>
              </a:srgbClr>
            </a:duotone>
          </a:blip>
          <a:stretch>
            <a:fillRect/>
          </a:stretch>
        </p:blipFill>
        <p:spPr>
          <a:xfrm>
            <a:off x="5556000" y="3654000"/>
            <a:ext cx="6331159" cy="2927237"/>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22658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DFE80248-A63E-7E8B-3E93-CA98E8E72479}"/>
              </a:ext>
            </a:extLst>
          </p:cNvPr>
          <p:cNvPicPr>
            <a:picLocks noChangeAspect="1"/>
          </p:cNvPicPr>
          <p:nvPr/>
        </p:nvPicPr>
        <p:blipFill>
          <a:blip r:embed="rId2"/>
          <a:stretch>
            <a:fillRect/>
          </a:stretch>
        </p:blipFill>
        <p:spPr>
          <a:xfrm>
            <a:off x="2541036" y="1223999"/>
            <a:ext cx="6974964" cy="5115249"/>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D7524843-0E5D-DED2-FC23-90ACC6AE9AC1}"/>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err="1">
                <a:ln w="3175">
                  <a:solidFill>
                    <a:schemeClr val="bg1"/>
                  </a:solidFill>
                  <a:prstDash val="solid"/>
                </a:ln>
                <a:latin typeface="Commodore PET" panose="02000000000000000000" pitchFamily="2" charset="0"/>
                <a:ea typeface="+mj-ea"/>
                <a:cs typeface="+mj-cs"/>
              </a:rPr>
              <a:t>Neumann</a:t>
            </a:r>
            <a:r>
              <a:rPr lang="nl-BE" sz="2400" cap="all">
                <a:ln w="3175">
                  <a:solidFill>
                    <a:schemeClr val="bg1"/>
                  </a:solidFill>
                  <a:prstDash val="solid"/>
                </a:ln>
                <a:latin typeface="Commodore PET" panose="02000000000000000000" pitchFamily="2" charset="0"/>
                <a:ea typeface="+mj-ea"/>
                <a:cs typeface="+mj-cs"/>
              </a:rPr>
              <a:t> architectuur</a:t>
            </a:r>
          </a:p>
        </p:txBody>
      </p:sp>
      <p:sp>
        <p:nvSpPr>
          <p:cNvPr id="9" name="Rechthoek 8">
            <a:extLst>
              <a:ext uri="{FF2B5EF4-FFF2-40B4-BE49-F238E27FC236}">
                <a16:creationId xmlns:a16="http://schemas.microsoft.com/office/drawing/2014/main" id="{77950831-E46E-936B-B6A5-91E3D3ED41DE}"/>
              </a:ext>
            </a:extLst>
          </p:cNvPr>
          <p:cNvSpPr/>
          <p:nvPr/>
        </p:nvSpPr>
        <p:spPr>
          <a:xfrm>
            <a:off x="1371000" y="4239000"/>
            <a:ext cx="2745000" cy="1980000"/>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a:ln w="3175">
                  <a:noFill/>
                  <a:prstDash val="solid"/>
                </a:ln>
                <a:latin typeface="Commodore PET" panose="02000000000000000000" pitchFamily="2" charset="0"/>
                <a:ea typeface="+mj-ea"/>
                <a:cs typeface="+mj-cs"/>
              </a:rPr>
              <a:t>De latere en huidige </a:t>
            </a:r>
            <a:r>
              <a:rPr lang="nl-BE" sz="1100" cap="all" err="1">
                <a:ln w="3175">
                  <a:noFill/>
                  <a:prstDash val="solid"/>
                </a:ln>
                <a:latin typeface="Commodore PET" panose="02000000000000000000" pitchFamily="2" charset="0"/>
                <a:ea typeface="+mj-ea"/>
                <a:cs typeface="+mj-cs"/>
              </a:rPr>
              <a:t>cpu</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central</a:t>
            </a:r>
            <a:r>
              <a:rPr lang="nl-BE" sz="1100" cap="all">
                <a:ln w="3175">
                  <a:noFill/>
                  <a:prstDash val="solid"/>
                </a:ln>
                <a:latin typeface="Commodore PET" panose="02000000000000000000" pitchFamily="2" charset="0"/>
                <a:ea typeface="+mj-ea"/>
                <a:cs typeface="+mj-cs"/>
              </a:rPr>
              <a:t> processing unit) systemen (chips) combineren de </a:t>
            </a:r>
            <a:r>
              <a:rPr lang="nl-BE" sz="1100" cap="all" err="1">
                <a:ln w="3175">
                  <a:noFill/>
                  <a:prstDash val="solid"/>
                </a:ln>
                <a:latin typeface="Commodore PET" panose="02000000000000000000" pitchFamily="2" charset="0"/>
                <a:ea typeface="+mj-ea"/>
                <a:cs typeface="+mj-cs"/>
              </a:rPr>
              <a:t>cu</a:t>
            </a:r>
            <a:r>
              <a:rPr lang="nl-BE" sz="1100" cap="all">
                <a:ln w="3175">
                  <a:noFill/>
                  <a:prstDash val="solid"/>
                </a:ln>
                <a:latin typeface="Commodore PET" panose="02000000000000000000" pitchFamily="2" charset="0"/>
                <a:ea typeface="+mj-ea"/>
                <a:cs typeface="+mj-cs"/>
              </a:rPr>
              <a:t> (control unit) en de alu (</a:t>
            </a:r>
            <a:r>
              <a:rPr lang="nl-BE" sz="1100" cap="all" err="1">
                <a:ln w="3175">
                  <a:noFill/>
                  <a:prstDash val="solid"/>
                </a:ln>
                <a:latin typeface="Commodore PET" panose="02000000000000000000" pitchFamily="2" charset="0"/>
                <a:ea typeface="+mj-ea"/>
                <a:cs typeface="+mj-cs"/>
              </a:rPr>
              <a:t>arithmetic</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and</a:t>
            </a:r>
            <a:r>
              <a:rPr lang="nl-BE" sz="1100" cap="all">
                <a:ln w="3175">
                  <a:noFill/>
                  <a:prstDash val="solid"/>
                </a:ln>
                <a:latin typeface="Commodore PET" panose="02000000000000000000" pitchFamily="2" charset="0"/>
                <a:ea typeface="+mj-ea"/>
                <a:cs typeface="+mj-cs"/>
              </a:rPr>
              <a:t> </a:t>
            </a:r>
            <a:r>
              <a:rPr lang="nl-BE" sz="1100" cap="all" err="1">
                <a:ln w="3175">
                  <a:noFill/>
                  <a:prstDash val="solid"/>
                </a:ln>
                <a:latin typeface="Commodore PET" panose="02000000000000000000" pitchFamily="2" charset="0"/>
                <a:ea typeface="+mj-ea"/>
                <a:cs typeface="+mj-cs"/>
              </a:rPr>
              <a:t>logical</a:t>
            </a:r>
            <a:r>
              <a:rPr lang="nl-BE" sz="1100" cap="all">
                <a:ln w="3175">
                  <a:noFill/>
                  <a:prstDash val="solid"/>
                </a:ln>
                <a:latin typeface="Commodore PET" panose="02000000000000000000" pitchFamily="2" charset="0"/>
                <a:ea typeface="+mj-ea"/>
                <a:cs typeface="+mj-cs"/>
              </a:rPr>
              <a:t> unit).</a:t>
            </a:r>
          </a:p>
        </p:txBody>
      </p:sp>
      <p:sp>
        <p:nvSpPr>
          <p:cNvPr id="11" name="Rechthoek 10">
            <a:extLst>
              <a:ext uri="{FF2B5EF4-FFF2-40B4-BE49-F238E27FC236}">
                <a16:creationId xmlns:a16="http://schemas.microsoft.com/office/drawing/2014/main" id="{A2AA2989-C6CD-0CF7-AB00-9602B22F8E93}"/>
              </a:ext>
            </a:extLst>
          </p:cNvPr>
          <p:cNvSpPr/>
          <p:nvPr/>
        </p:nvSpPr>
        <p:spPr>
          <a:xfrm>
            <a:off x="4836000" y="3069000"/>
            <a:ext cx="2475000" cy="3150000"/>
          </a:xfrm>
          <a:prstGeom prst="rect">
            <a:avLst/>
          </a:prstGeom>
          <a:no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endParaRPr lang="nl-BE" sz="1100" cap="all">
              <a:ln w="3175">
                <a:noFill/>
                <a:prstDash val="solid"/>
              </a:ln>
              <a:latin typeface="Commodore PET" panose="02000000000000000000" pitchFamily="2" charset="0"/>
              <a:ea typeface="+mj-ea"/>
              <a:cs typeface="+mj-cs"/>
            </a:endParaRPr>
          </a:p>
        </p:txBody>
      </p:sp>
      <p:cxnSp>
        <p:nvCxnSpPr>
          <p:cNvPr id="49" name="Rechte verbindingslijn 48">
            <a:extLst>
              <a:ext uri="{FF2B5EF4-FFF2-40B4-BE49-F238E27FC236}">
                <a16:creationId xmlns:a16="http://schemas.microsoft.com/office/drawing/2014/main" id="{FA5B1588-4E98-43F1-C5E6-EB66D11AE0D8}"/>
              </a:ext>
            </a:extLst>
          </p:cNvPr>
          <p:cNvCxnSpPr>
            <a:stCxn id="9" idx="3"/>
          </p:cNvCxnSpPr>
          <p:nvPr/>
        </p:nvCxnSpPr>
        <p:spPr>
          <a:xfrm>
            <a:off x="4116000" y="5229000"/>
            <a:ext cx="720000" cy="0"/>
          </a:xfrm>
          <a:prstGeom prst="line">
            <a:avLst/>
          </a:prstGeom>
          <a:noFill/>
          <a:ln w="19050">
            <a:solidFill>
              <a:schemeClr val="accent3">
                <a:lumMod val="20000"/>
                <a:lumOff val="80000"/>
              </a:schemeClr>
            </a:solidFill>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937863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22000">
              <a:schemeClr val="bg2">
                <a:lumMod val="24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pic>
        <p:nvPicPr>
          <p:cNvPr id="41" name="Afbeelding 40" descr="Afbeelding met tekst, persoon, wit&#10;&#10;Automatisch gegenereerde beschrijving">
            <a:extLst>
              <a:ext uri="{FF2B5EF4-FFF2-40B4-BE49-F238E27FC236}">
                <a16:creationId xmlns:a16="http://schemas.microsoft.com/office/drawing/2014/main" id="{D687FF3A-00BC-CAA2-8D3D-7CF9F76043C5}"/>
              </a:ext>
            </a:extLst>
          </p:cNvPr>
          <p:cNvPicPr>
            <a:picLocks noChangeAspect="1"/>
          </p:cNvPicPr>
          <p:nvPr/>
        </p:nvPicPr>
        <p:blipFill rotWithShape="1">
          <a:blip r:embed="rId2">
            <a:duotone>
              <a:prstClr val="black"/>
              <a:srgbClr val="D9C3A5">
                <a:tint val="50000"/>
                <a:satMod val="180000"/>
              </a:srgbClr>
            </a:duotone>
            <a:alphaModFix amt="2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
        <p:nvSpPr>
          <p:cNvPr id="74" name="Rechthoek: afgeronde bovenhoeken 73">
            <a:extLst>
              <a:ext uri="{FF2B5EF4-FFF2-40B4-BE49-F238E27FC236}">
                <a16:creationId xmlns:a16="http://schemas.microsoft.com/office/drawing/2014/main" id="{04E6E6B4-6D84-A281-35EA-16C92244E80F}"/>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a:ln>
                  <a:solidFill>
                    <a:schemeClr val="bg1"/>
                  </a:solidFill>
                </a:ln>
                <a:latin typeface="Commodore PET" panose="02000000000000000000" pitchFamily="2" charset="0"/>
              </a:rPr>
              <a:t>Geschiedenis en evolutie </a:t>
            </a:r>
            <a:br>
              <a:rPr lang="nl-BE" sz="2800">
                <a:ln>
                  <a:solidFill>
                    <a:schemeClr val="bg1"/>
                  </a:solidFill>
                </a:ln>
                <a:latin typeface="Commodore PET" panose="02000000000000000000" pitchFamily="2" charset="0"/>
              </a:rPr>
            </a:br>
            <a:r>
              <a:rPr lang="nl-BE" sz="2800">
                <a:ln>
                  <a:solidFill>
                    <a:schemeClr val="bg1"/>
                  </a:solidFill>
                </a:ln>
                <a:latin typeface="Commodore PET" panose="02000000000000000000" pitchFamily="2" charset="0"/>
              </a:rPr>
              <a:t>van de computer</a:t>
            </a:r>
            <a:endParaRPr lang="nl-BE" sz="2800" cap="all">
              <a:ln w="9525">
                <a:solidFill>
                  <a:schemeClr val="bg1"/>
                </a:solidFill>
                <a:prstDash val="solid"/>
              </a:ln>
              <a:latin typeface="Commodore PET" panose="02000000000000000000" pitchFamily="2" charset="0"/>
              <a:ea typeface="+mj-ea"/>
              <a:cs typeface="+mj-cs"/>
            </a:endParaRPr>
          </a:p>
        </p:txBody>
      </p:sp>
      <p:graphicFrame>
        <p:nvGraphicFramePr>
          <p:cNvPr id="4" name="Tijdelijke aanduiding voor inhoud 3">
            <a:extLst>
              <a:ext uri="{FF2B5EF4-FFF2-40B4-BE49-F238E27FC236}">
                <a16:creationId xmlns:a16="http://schemas.microsoft.com/office/drawing/2014/main" id="{06FE16F9-2E81-59CA-FD8B-6E6C773A41C3}"/>
              </a:ext>
            </a:extLst>
          </p:cNvPr>
          <p:cNvGraphicFramePr>
            <a:graphicFrameLocks noGrp="1"/>
          </p:cNvGraphicFramePr>
          <p:nvPr>
            <p:ph idx="1"/>
            <p:extLst>
              <p:ext uri="{D42A27DB-BD31-4B8C-83A1-F6EECF244321}">
                <p14:modId xmlns:p14="http://schemas.microsoft.com/office/powerpoint/2010/main" val="886071683"/>
              </p:ext>
            </p:extLst>
          </p:nvPr>
        </p:nvGraphicFramePr>
        <p:xfrm>
          <a:off x="2158650" y="144000"/>
          <a:ext cx="7784700" cy="5228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59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82FFFAF-A310-40D3-951B-30AB6CF1A378}"/>
                                            </p:graphicEl>
                                          </p:spTgt>
                                        </p:tgtEl>
                                        <p:attrNameLst>
                                          <p:attrName>style.visibility</p:attrName>
                                        </p:attrNameLst>
                                      </p:cBhvr>
                                      <p:to>
                                        <p:strVal val="visible"/>
                                      </p:to>
                                    </p:set>
                                    <p:animEffect transition="in" filter="fade">
                                      <p:cBhvr>
                                        <p:cTn id="7" dur="500"/>
                                        <p:tgtEl>
                                          <p:spTgt spid="4">
                                            <p:graphicEl>
                                              <a:dgm id="{182FFFAF-A310-40D3-951B-30AB6CF1A37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415D899F-E5C9-4A41-919F-036277A083C3}"/>
                                            </p:graphicEl>
                                          </p:spTgt>
                                        </p:tgtEl>
                                        <p:attrNameLst>
                                          <p:attrName>style.visibility</p:attrName>
                                        </p:attrNameLst>
                                      </p:cBhvr>
                                      <p:to>
                                        <p:strVal val="visible"/>
                                      </p:to>
                                    </p:set>
                                    <p:animEffect transition="in" filter="fade">
                                      <p:cBhvr>
                                        <p:cTn id="10" dur="500"/>
                                        <p:tgtEl>
                                          <p:spTgt spid="4">
                                            <p:graphicEl>
                                              <a:dgm id="{415D899F-E5C9-4A41-919F-036277A083C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3B6F4D24-D49D-4B79-9FA1-A1CF1ABA489B}"/>
                                            </p:graphicEl>
                                          </p:spTgt>
                                        </p:tgtEl>
                                        <p:attrNameLst>
                                          <p:attrName>style.visibility</p:attrName>
                                        </p:attrNameLst>
                                      </p:cBhvr>
                                      <p:to>
                                        <p:strVal val="visible"/>
                                      </p:to>
                                    </p:set>
                                    <p:animEffect transition="in" filter="fade">
                                      <p:cBhvr>
                                        <p:cTn id="13" dur="500"/>
                                        <p:tgtEl>
                                          <p:spTgt spid="4">
                                            <p:graphicEl>
                                              <a:dgm id="{3B6F4D24-D49D-4B79-9FA1-A1CF1ABA489B}"/>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0642B1E2-A059-4F5C-932D-D7DBB885DD8D}"/>
                                            </p:graphicEl>
                                          </p:spTgt>
                                        </p:tgtEl>
                                        <p:attrNameLst>
                                          <p:attrName>style.visibility</p:attrName>
                                        </p:attrNameLst>
                                      </p:cBhvr>
                                      <p:to>
                                        <p:strVal val="visible"/>
                                      </p:to>
                                    </p:set>
                                    <p:animEffect transition="in" filter="fade">
                                      <p:cBhvr>
                                        <p:cTn id="18" dur="500"/>
                                        <p:tgtEl>
                                          <p:spTgt spid="4">
                                            <p:graphicEl>
                                              <a:dgm id="{0642B1E2-A059-4F5C-932D-D7DBB885DD8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412D63A6-D203-4FD0-A3E2-455D568E9A15}"/>
                                            </p:graphicEl>
                                          </p:spTgt>
                                        </p:tgtEl>
                                        <p:attrNameLst>
                                          <p:attrName>style.visibility</p:attrName>
                                        </p:attrNameLst>
                                      </p:cBhvr>
                                      <p:to>
                                        <p:strVal val="visible"/>
                                      </p:to>
                                    </p:set>
                                    <p:animEffect transition="in" filter="fade">
                                      <p:cBhvr>
                                        <p:cTn id="21" dur="500"/>
                                        <p:tgtEl>
                                          <p:spTgt spid="4">
                                            <p:graphicEl>
                                              <a:dgm id="{412D63A6-D203-4FD0-A3E2-455D568E9A15}"/>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5A8205BF-D528-45C7-AC4C-12FE09214CB4}"/>
                                            </p:graphicEl>
                                          </p:spTgt>
                                        </p:tgtEl>
                                        <p:attrNameLst>
                                          <p:attrName>style.visibility</p:attrName>
                                        </p:attrNameLst>
                                      </p:cBhvr>
                                      <p:to>
                                        <p:strVal val="visible"/>
                                      </p:to>
                                    </p:set>
                                    <p:animEffect transition="in" filter="fade">
                                      <p:cBhvr>
                                        <p:cTn id="24" dur="500"/>
                                        <p:tgtEl>
                                          <p:spTgt spid="4">
                                            <p:graphicEl>
                                              <a:dgm id="{5A8205BF-D528-45C7-AC4C-12FE09214CB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E34F684F-5A1E-4617-8C88-A900B3B7B499}"/>
                                            </p:graphicEl>
                                          </p:spTgt>
                                        </p:tgtEl>
                                        <p:attrNameLst>
                                          <p:attrName>style.visibility</p:attrName>
                                        </p:attrNameLst>
                                      </p:cBhvr>
                                      <p:to>
                                        <p:strVal val="visible"/>
                                      </p:to>
                                    </p:set>
                                    <p:animEffect transition="in" filter="fade">
                                      <p:cBhvr>
                                        <p:cTn id="29" dur="500"/>
                                        <p:tgtEl>
                                          <p:spTgt spid="4">
                                            <p:graphicEl>
                                              <a:dgm id="{E34F684F-5A1E-4617-8C88-A900B3B7B49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B446D1A8-FED4-4141-9276-49B683C2E485}"/>
                                            </p:graphicEl>
                                          </p:spTgt>
                                        </p:tgtEl>
                                        <p:attrNameLst>
                                          <p:attrName>style.visibility</p:attrName>
                                        </p:attrNameLst>
                                      </p:cBhvr>
                                      <p:to>
                                        <p:strVal val="visible"/>
                                      </p:to>
                                    </p:set>
                                    <p:animEffect transition="in" filter="fade">
                                      <p:cBhvr>
                                        <p:cTn id="32" dur="500"/>
                                        <p:tgtEl>
                                          <p:spTgt spid="4">
                                            <p:graphicEl>
                                              <a:dgm id="{B446D1A8-FED4-4141-9276-49B683C2E48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76FAE216-B344-4F9C-A7C2-470B6DF43F25}"/>
                                            </p:graphicEl>
                                          </p:spTgt>
                                        </p:tgtEl>
                                        <p:attrNameLst>
                                          <p:attrName>style.visibility</p:attrName>
                                        </p:attrNameLst>
                                      </p:cBhvr>
                                      <p:to>
                                        <p:strVal val="visible"/>
                                      </p:to>
                                    </p:set>
                                    <p:animEffect transition="in" filter="fade">
                                      <p:cBhvr>
                                        <p:cTn id="35" dur="500"/>
                                        <p:tgtEl>
                                          <p:spTgt spid="4">
                                            <p:graphicEl>
                                              <a:dgm id="{76FAE216-B344-4F9C-A7C2-470B6DF43F25}"/>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6EDAEDE8-AE3B-46ED-B6B0-94609AE9E44D}"/>
                                            </p:graphicEl>
                                          </p:spTgt>
                                        </p:tgtEl>
                                        <p:attrNameLst>
                                          <p:attrName>style.visibility</p:attrName>
                                        </p:attrNameLst>
                                      </p:cBhvr>
                                      <p:to>
                                        <p:strVal val="visible"/>
                                      </p:to>
                                    </p:set>
                                    <p:animEffect transition="in" filter="fade">
                                      <p:cBhvr>
                                        <p:cTn id="40" dur="500"/>
                                        <p:tgtEl>
                                          <p:spTgt spid="4">
                                            <p:graphicEl>
                                              <a:dgm id="{6EDAEDE8-AE3B-46ED-B6B0-94609AE9E44D}"/>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B87DA72B-BA7E-43EE-A1DB-3F595DB86344}"/>
                                            </p:graphicEl>
                                          </p:spTgt>
                                        </p:tgtEl>
                                        <p:attrNameLst>
                                          <p:attrName>style.visibility</p:attrName>
                                        </p:attrNameLst>
                                      </p:cBhvr>
                                      <p:to>
                                        <p:strVal val="visible"/>
                                      </p:to>
                                    </p:set>
                                    <p:animEffect transition="in" filter="fade">
                                      <p:cBhvr>
                                        <p:cTn id="43" dur="500"/>
                                        <p:tgtEl>
                                          <p:spTgt spid="4">
                                            <p:graphicEl>
                                              <a:dgm id="{B87DA72B-BA7E-43EE-A1DB-3F595DB86344}"/>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85E1946F-52D5-4867-B994-9E20F5CD4B33}"/>
                                            </p:graphicEl>
                                          </p:spTgt>
                                        </p:tgtEl>
                                        <p:attrNameLst>
                                          <p:attrName>style.visibility</p:attrName>
                                        </p:attrNameLst>
                                      </p:cBhvr>
                                      <p:to>
                                        <p:strVal val="visible"/>
                                      </p:to>
                                    </p:set>
                                    <p:animEffect transition="in" filter="fade">
                                      <p:cBhvr>
                                        <p:cTn id="46" dur="500"/>
                                        <p:tgtEl>
                                          <p:spTgt spid="4">
                                            <p:graphicEl>
                                              <a:dgm id="{85E1946F-52D5-4867-B994-9E20F5CD4B33}"/>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407C7B0D-6A02-432D-9179-FA8B258DA54B}"/>
                                            </p:graphicEl>
                                          </p:spTgt>
                                        </p:tgtEl>
                                        <p:attrNameLst>
                                          <p:attrName>style.visibility</p:attrName>
                                        </p:attrNameLst>
                                      </p:cBhvr>
                                      <p:to>
                                        <p:strVal val="visible"/>
                                      </p:to>
                                    </p:set>
                                    <p:animEffect transition="in" filter="fade">
                                      <p:cBhvr>
                                        <p:cTn id="51" dur="500"/>
                                        <p:tgtEl>
                                          <p:spTgt spid="4">
                                            <p:graphicEl>
                                              <a:dgm id="{407C7B0D-6A02-432D-9179-FA8B258DA54B}"/>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0C9D757F-6C53-4D35-BA7D-532673B9B7B5}"/>
                                            </p:graphicEl>
                                          </p:spTgt>
                                        </p:tgtEl>
                                        <p:attrNameLst>
                                          <p:attrName>style.visibility</p:attrName>
                                        </p:attrNameLst>
                                      </p:cBhvr>
                                      <p:to>
                                        <p:strVal val="visible"/>
                                      </p:to>
                                    </p:set>
                                    <p:animEffect transition="in" filter="fade">
                                      <p:cBhvr>
                                        <p:cTn id="54" dur="500"/>
                                        <p:tgtEl>
                                          <p:spTgt spid="4">
                                            <p:graphicEl>
                                              <a:dgm id="{0C9D757F-6C53-4D35-BA7D-532673B9B7B5}"/>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
                                            <p:graphicEl>
                                              <a:dgm id="{BB28BD45-5164-4E51-B174-0D48E8457CCE}"/>
                                            </p:graphicEl>
                                          </p:spTgt>
                                        </p:tgtEl>
                                        <p:attrNameLst>
                                          <p:attrName>style.visibility</p:attrName>
                                        </p:attrNameLst>
                                      </p:cBhvr>
                                      <p:to>
                                        <p:strVal val="visible"/>
                                      </p:to>
                                    </p:set>
                                    <p:animEffect transition="in" filter="fade">
                                      <p:cBhvr>
                                        <p:cTn id="57" dur="500"/>
                                        <p:tgtEl>
                                          <p:spTgt spid="4">
                                            <p:graphicEl>
                                              <a:dgm id="{BB28BD45-5164-4E51-B174-0D48E8457CCE}"/>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graphicEl>
                                              <a:dgm id="{A850BD7F-FF08-4A0F-A6FA-B27858659662}"/>
                                            </p:graphicEl>
                                          </p:spTgt>
                                        </p:tgtEl>
                                        <p:attrNameLst>
                                          <p:attrName>style.visibility</p:attrName>
                                        </p:attrNameLst>
                                      </p:cBhvr>
                                      <p:to>
                                        <p:strVal val="visible"/>
                                      </p:to>
                                    </p:set>
                                    <p:animEffect transition="in" filter="fade">
                                      <p:cBhvr>
                                        <p:cTn id="62" dur="500"/>
                                        <p:tgtEl>
                                          <p:spTgt spid="4">
                                            <p:graphicEl>
                                              <a:dgm id="{A850BD7F-FF08-4A0F-A6FA-B27858659662}"/>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
                                            <p:graphicEl>
                                              <a:dgm id="{5D237E38-F946-43AB-8943-1FFADCAC208D}"/>
                                            </p:graphicEl>
                                          </p:spTgt>
                                        </p:tgtEl>
                                        <p:attrNameLst>
                                          <p:attrName>style.visibility</p:attrName>
                                        </p:attrNameLst>
                                      </p:cBhvr>
                                      <p:to>
                                        <p:strVal val="visible"/>
                                      </p:to>
                                    </p:set>
                                    <p:animEffect transition="in" filter="fade">
                                      <p:cBhvr>
                                        <p:cTn id="65" dur="500"/>
                                        <p:tgtEl>
                                          <p:spTgt spid="4">
                                            <p:graphicEl>
                                              <a:dgm id="{5D237E38-F946-43AB-8943-1FFADCAC208D}"/>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
                                            <p:graphicEl>
                                              <a:dgm id="{19111AD4-F601-40A9-9760-18E2BD050355}"/>
                                            </p:graphicEl>
                                          </p:spTgt>
                                        </p:tgtEl>
                                        <p:attrNameLst>
                                          <p:attrName>style.visibility</p:attrName>
                                        </p:attrNameLst>
                                      </p:cBhvr>
                                      <p:to>
                                        <p:strVal val="visible"/>
                                      </p:to>
                                    </p:set>
                                    <p:animEffect transition="in" filter="fade">
                                      <p:cBhvr>
                                        <p:cTn id="68" dur="500"/>
                                        <p:tgtEl>
                                          <p:spTgt spid="4">
                                            <p:graphicEl>
                                              <a:dgm id="{19111AD4-F601-40A9-9760-18E2BD05035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42731F79-2ACB-0E68-F6BA-0C4360AEADF4}"/>
              </a:ext>
            </a:extLst>
          </p:cNvPr>
          <p:cNvPicPr>
            <a:picLocks noChangeAspect="1"/>
          </p:cNvPicPr>
          <p:nvPr/>
        </p:nvPicPr>
        <p:blipFill rotWithShape="1">
          <a:blip r:embed="rId2"/>
          <a:srcRect l="6113" r="6670"/>
          <a:stretch/>
        </p:blipFill>
        <p:spPr>
          <a:xfrm>
            <a:off x="1056000" y="1629000"/>
            <a:ext cx="5355000" cy="3866226"/>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B4BF4A0-BE0C-B7EA-3596-50C814A4B311}"/>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Machine instructies</a:t>
            </a:r>
          </a:p>
        </p:txBody>
      </p:sp>
      <p:sp>
        <p:nvSpPr>
          <p:cNvPr id="5" name="Rechthoek: afgeronde diagonale hoeken 4">
            <a:extLst>
              <a:ext uri="{FF2B5EF4-FFF2-40B4-BE49-F238E27FC236}">
                <a16:creationId xmlns:a16="http://schemas.microsoft.com/office/drawing/2014/main" id="{16E30693-81D3-2CFB-191A-70206643A798}"/>
              </a:ext>
            </a:extLst>
          </p:cNvPr>
          <p:cNvSpPr/>
          <p:nvPr/>
        </p:nvSpPr>
        <p:spPr>
          <a:xfrm>
            <a:off x="6771001" y="1629000"/>
            <a:ext cx="4140000" cy="3866226"/>
          </a:xfrm>
          <a:prstGeom prst="round2DiagRect">
            <a:avLst>
              <a:gd name="adj1" fmla="val 8308"/>
              <a:gd name="adj2" fmla="val 0"/>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defTabSz="914400">
              <a:lnSpc>
                <a:spcPct val="120000"/>
              </a:lnSpc>
              <a:spcBef>
                <a:spcPct val="0"/>
              </a:spcBef>
              <a:spcAft>
                <a:spcPts val="600"/>
              </a:spcAft>
            </a:pPr>
            <a:r>
              <a:rPr lang="nl-BE" sz="1100" cap="all">
                <a:ln w="3175">
                  <a:noFill/>
                  <a:prstDash val="solid"/>
                </a:ln>
                <a:latin typeface="Commodore PET" panose="02000000000000000000" pitchFamily="2" charset="0"/>
                <a:ea typeface="+mj-ea"/>
                <a:cs typeface="+mj-cs"/>
              </a:rPr>
              <a:t>Hier zie je een overzichtje van enkele orders die de </a:t>
            </a:r>
            <a:r>
              <a:rPr lang="nl-BE" sz="1100" cap="all" err="1">
                <a:ln w="3175">
                  <a:noFill/>
                  <a:prstDash val="solid"/>
                </a:ln>
                <a:latin typeface="Commodore PET" panose="02000000000000000000" pitchFamily="2" charset="0"/>
                <a:ea typeface="+mj-ea"/>
                <a:cs typeface="+mj-cs"/>
              </a:rPr>
              <a:t>maniac</a:t>
            </a:r>
            <a:r>
              <a:rPr lang="nl-BE" sz="1100" cap="all">
                <a:ln w="3175">
                  <a:noFill/>
                  <a:prstDash val="solid"/>
                </a:ln>
                <a:latin typeface="Commodore PET" panose="02000000000000000000" pitchFamily="2" charset="0"/>
                <a:ea typeface="+mj-ea"/>
                <a:cs typeface="+mj-cs"/>
              </a:rPr>
              <a:t> computer kon verwerken. Dit is geweldig interessant, want je ziet hoe de </a:t>
            </a:r>
            <a:r>
              <a:rPr lang="nl-BE" sz="1100" cap="all" err="1">
                <a:ln w="3175">
                  <a:noFill/>
                  <a:prstDash val="solid"/>
                </a:ln>
                <a:latin typeface="Commodore PET" panose="02000000000000000000" pitchFamily="2" charset="0"/>
                <a:ea typeface="+mj-ea"/>
                <a:cs typeface="+mj-cs"/>
              </a:rPr>
              <a:t>maniac</a:t>
            </a:r>
            <a:r>
              <a:rPr lang="nl-BE" sz="1100" cap="all">
                <a:ln w="3175">
                  <a:noFill/>
                  <a:prstDash val="solid"/>
                </a:ln>
                <a:latin typeface="Commodore PET" panose="02000000000000000000" pitchFamily="2" charset="0"/>
                <a:ea typeface="+mj-ea"/>
                <a:cs typeface="+mj-cs"/>
              </a:rPr>
              <a:t> elke instructie als een 8-bit binaire instructie in de </a:t>
            </a:r>
            <a:r>
              <a:rPr lang="nl-BE" sz="1100" cap="all" err="1">
                <a:ln w="3175">
                  <a:noFill/>
                  <a:prstDash val="solid"/>
                </a:ln>
                <a:latin typeface="Commodore PET" panose="02000000000000000000" pitchFamily="2" charset="0"/>
                <a:ea typeface="+mj-ea"/>
                <a:cs typeface="+mj-cs"/>
              </a:rPr>
              <a:t>cpu</a:t>
            </a:r>
            <a:r>
              <a:rPr lang="nl-BE" sz="1100" cap="all">
                <a:ln w="3175">
                  <a:noFill/>
                  <a:prstDash val="solid"/>
                </a:ln>
                <a:latin typeface="Commodore PET" panose="02000000000000000000" pitchFamily="2" charset="0"/>
                <a:ea typeface="+mj-ea"/>
                <a:cs typeface="+mj-cs"/>
              </a:rPr>
              <a:t> verwerkte. Om de instructies voor de mens </a:t>
            </a:r>
            <a:r>
              <a:rPr lang="nl-BE" sz="1100" cap="all" err="1">
                <a:ln w="3175">
                  <a:noFill/>
                  <a:prstDash val="solid"/>
                </a:ln>
                <a:latin typeface="Commodore PET" panose="02000000000000000000" pitchFamily="2" charset="0"/>
                <a:ea typeface="+mj-ea"/>
                <a:cs typeface="+mj-cs"/>
              </a:rPr>
              <a:t>begrijpbaar</a:t>
            </a:r>
            <a:r>
              <a:rPr lang="nl-BE" sz="1100" cap="all">
                <a:ln w="3175">
                  <a:noFill/>
                  <a:prstDash val="solid"/>
                </a:ln>
                <a:latin typeface="Commodore PET" panose="02000000000000000000" pitchFamily="2" charset="0"/>
                <a:ea typeface="+mj-ea"/>
                <a:cs typeface="+mj-cs"/>
              </a:rPr>
              <a:t> te maken, krijgt elke machine code een beschrijving. Programmeurs gebruikten deze order codes in een flow om een programma te maken.</a:t>
            </a:r>
          </a:p>
        </p:txBody>
      </p:sp>
    </p:spTree>
    <p:extLst>
      <p:ext uri="{BB962C8B-B14F-4D97-AF65-F5344CB8AC3E}">
        <p14:creationId xmlns:p14="http://schemas.microsoft.com/office/powerpoint/2010/main" val="1577221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132DF127-A27A-0755-11DC-462AB509E062}"/>
              </a:ext>
            </a:extLst>
          </p:cNvPr>
          <p:cNvPicPr>
            <a:picLocks noChangeAspect="1"/>
          </p:cNvPicPr>
          <p:nvPr/>
        </p:nvPicPr>
        <p:blipFill>
          <a:blip r:embed="rId2">
            <a:duotone>
              <a:schemeClr val="bg2">
                <a:shade val="45000"/>
                <a:satMod val="135000"/>
              </a:schemeClr>
              <a:prstClr val="white"/>
            </a:duotone>
          </a:blip>
          <a:stretch>
            <a:fillRect/>
          </a:stretch>
        </p:blipFill>
        <p:spPr>
          <a:xfrm>
            <a:off x="2478761" y="1321016"/>
            <a:ext cx="7234480" cy="5302984"/>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611FAFD7-9E1E-D548-5BEB-3D070A1DD1EF}"/>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Programmeren op papier</a:t>
            </a:r>
          </a:p>
        </p:txBody>
      </p:sp>
    </p:spTree>
    <p:extLst>
      <p:ext uri="{BB962C8B-B14F-4D97-AF65-F5344CB8AC3E}">
        <p14:creationId xmlns:p14="http://schemas.microsoft.com/office/powerpoint/2010/main" val="2833957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a:extLst>
              <a:ext uri="{FF2B5EF4-FFF2-40B4-BE49-F238E27FC236}">
                <a16:creationId xmlns:a16="http://schemas.microsoft.com/office/drawing/2014/main" id="{5E6A9B43-5304-DC97-0AED-F3B727F96595}"/>
              </a:ext>
            </a:extLst>
          </p:cNvPr>
          <p:cNvPicPr>
            <a:picLocks noChangeAspect="1"/>
          </p:cNvPicPr>
          <p:nvPr/>
        </p:nvPicPr>
        <p:blipFill>
          <a:blip r:embed="rId2">
            <a:duotone>
              <a:schemeClr val="bg2">
                <a:shade val="45000"/>
                <a:satMod val="135000"/>
              </a:schemeClr>
              <a:prstClr val="white"/>
            </a:duotone>
          </a:blip>
          <a:stretch>
            <a:fillRect/>
          </a:stretch>
        </p:blipFill>
        <p:spPr>
          <a:xfrm>
            <a:off x="2496001" y="1317586"/>
            <a:ext cx="7200000" cy="531182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
        <p:nvSpPr>
          <p:cNvPr id="4" name="Rechthoek: afgeronde bovenhoeken 3">
            <a:extLst>
              <a:ext uri="{FF2B5EF4-FFF2-40B4-BE49-F238E27FC236}">
                <a16:creationId xmlns:a16="http://schemas.microsoft.com/office/drawing/2014/main" id="{C4E2B95F-DA66-73A4-7BE5-CB2C113DCA67}"/>
              </a:ext>
            </a:extLst>
          </p:cNvPr>
          <p:cNvSpPr/>
          <p:nvPr/>
        </p:nvSpPr>
        <p:spPr>
          <a:xfrm>
            <a:off x="2181000" y="234000"/>
            <a:ext cx="7830000" cy="675000"/>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a:ln w="3175">
                  <a:solidFill>
                    <a:schemeClr val="bg1"/>
                  </a:solidFill>
                  <a:prstDash val="solid"/>
                </a:ln>
                <a:latin typeface="Commodore PET" panose="02000000000000000000" pitchFamily="2" charset="0"/>
                <a:ea typeface="+mj-ea"/>
                <a:cs typeface="+mj-cs"/>
              </a:rPr>
              <a:t>Programma bibliotheek</a:t>
            </a:r>
          </a:p>
        </p:txBody>
      </p:sp>
    </p:spTree>
    <p:extLst>
      <p:ext uri="{BB962C8B-B14F-4D97-AF65-F5344CB8AC3E}">
        <p14:creationId xmlns:p14="http://schemas.microsoft.com/office/powerpoint/2010/main" val="3197425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32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EMULATOR</a:t>
            </a:r>
          </a:p>
          <a:p>
            <a:pPr marL="0" marR="0" lvl="0" indent="0" algn="ctr" defTabSz="914400" rtl="0" eaLnBrk="1" fontAlgn="auto" latinLnBrk="0" hangingPunct="1">
              <a:lnSpc>
                <a:spcPct val="200000"/>
              </a:lnSpc>
              <a:spcBef>
                <a:spcPct val="0"/>
              </a:spcBef>
              <a:spcAft>
                <a:spcPts val="600"/>
              </a:spcAft>
              <a:buClrTx/>
              <a:buSzTx/>
              <a:buFontTx/>
              <a:buNone/>
              <a:tabLst/>
              <a:defRPr/>
            </a:pPr>
            <a:r>
              <a:rPr kumimoji="0" lang="en-US" sz="2000" b="0" i="0" u="none" strike="noStrike" kern="1200" cap="all" spc="0" normalizeH="0" baseline="0" noProof="0">
                <a:ln w="9525">
                  <a:solidFill>
                    <a:prstClr val="black"/>
                  </a:solidFill>
                  <a:prstDash val="solid"/>
                </a:ln>
                <a:solidFill>
                  <a:prstClr val="white"/>
                </a:solidFill>
                <a:effectLst/>
                <a:uLnTx/>
                <a:uFillTx/>
                <a:latin typeface="Commodore PET" panose="02000000000000000000" pitchFamily="2" charset="0"/>
                <a:ea typeface="+mn-ea"/>
                <a:cs typeface="+mn-cs"/>
              </a:rPr>
              <a:t>INSTALLATIE EN PROBEREN</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3709458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6="http://schemas.microsoft.com/office/drawing/2014/main" xmlns:a14="http://schemas.microsoft.com/office/drawing/2010/main" xmlns:p14="http://schemas.microsoft.com/office/powerpoint/2010/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6="http://schemas.microsoft.com/office/drawing/2014/main" xmlns:a14="http://schemas.microsoft.com/office/drawing/2010/main" xmlns:p14="http://schemas.microsoft.com/office/powerpoint/2010/main" xmlns="">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algn="ctr" defTabSz="914400">
              <a:lnSpc>
                <a:spcPct val="200000"/>
              </a:lnSpc>
              <a:spcBef>
                <a:spcPct val="0"/>
              </a:spcBef>
              <a:spcAft>
                <a:spcPts val="600"/>
              </a:spcAft>
            </a:pPr>
            <a:r>
              <a:rPr lang="en-US" sz="3200" cap="all">
                <a:ln w="9525">
                  <a:solidFill>
                    <a:schemeClr val="bg1"/>
                  </a:solidFill>
                  <a:prstDash val="solid"/>
                </a:ln>
                <a:latin typeface="Commodore PET" panose="02000000000000000000" pitchFamily="2" charset="0"/>
                <a:ea typeface="+mj-ea"/>
                <a:cs typeface="+mj-cs"/>
              </a:rPr>
              <a:t>De </a:t>
            </a:r>
            <a:r>
              <a:rPr lang="en-US" sz="3200" cap="all" err="1">
                <a:ln w="9525">
                  <a:solidFill>
                    <a:schemeClr val="bg1"/>
                  </a:solidFill>
                  <a:prstDash val="solid"/>
                </a:ln>
                <a:latin typeface="Commodore PET" panose="02000000000000000000" pitchFamily="2" charset="0"/>
                <a:ea typeface="+mj-ea"/>
                <a:cs typeface="+mj-cs"/>
              </a:rPr>
              <a:t>Pioniers</a:t>
            </a:r>
            <a:endParaRPr lang="en-US" sz="3200" cap="all">
              <a:ln w="9525">
                <a:solidFill>
                  <a:schemeClr val="bg1"/>
                </a:solidFill>
                <a:prstDash val="solid"/>
              </a:ln>
              <a:latin typeface="Commodore PET" panose="02000000000000000000" pitchFamily="2" charset="0"/>
              <a:ea typeface="+mj-ea"/>
              <a:cs typeface="+mj-cs"/>
            </a:endParaRPr>
          </a:p>
          <a:p>
            <a:pPr algn="ctr" defTabSz="914400">
              <a:lnSpc>
                <a:spcPct val="200000"/>
              </a:lnSpc>
              <a:spcBef>
                <a:spcPct val="0"/>
              </a:spcBef>
              <a:spcAft>
                <a:spcPts val="600"/>
              </a:spcAft>
            </a:pPr>
            <a:r>
              <a:rPr lang="en-US" sz="2000" cap="all">
                <a:ln w="9525">
                  <a:solidFill>
                    <a:schemeClr val="bg1"/>
                  </a:solidFill>
                  <a:prstDash val="solid"/>
                </a:ln>
                <a:latin typeface="Commodore PET" panose="02000000000000000000" pitchFamily="2" charset="0"/>
                <a:ea typeface="+mj-ea"/>
                <a:cs typeface="+mj-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22567115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tekst, persoon, wit&#10;&#10;Automatisch gegenereerde beschrijving">
            <a:extLst>
              <a:ext uri="{FF2B5EF4-FFF2-40B4-BE49-F238E27FC236}">
                <a16:creationId xmlns:a16="http://schemas.microsoft.com/office/drawing/2014/main" id="{007FC78A-6E82-99A4-4F3A-BE87C65A3673}"/>
              </a:ext>
            </a:extLst>
          </p:cNvPr>
          <p:cNvPicPr>
            <a:picLocks noChangeAspect="1"/>
          </p:cNvPicPr>
          <p:nvPr/>
        </p:nvPicPr>
        <p:blipFill rotWithShape="1">
          <a:blip r:embed="rId2">
            <a:alphaModFix/>
            <a:duotone>
              <a:schemeClr val="bg2">
                <a:shade val="45000"/>
                <a:satMod val="135000"/>
              </a:schemeClr>
              <a:prstClr val="white"/>
            </a:duotone>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Tree>
    <p:extLst>
      <p:ext uri="{BB962C8B-B14F-4D97-AF65-F5344CB8AC3E}">
        <p14:creationId xmlns:p14="http://schemas.microsoft.com/office/powerpoint/2010/main" val="2222857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tekst, binnen, persoon, scène&#10;&#10;Automatisch gegenereerde beschrijving">
            <a:extLst>
              <a:ext uri="{FF2B5EF4-FFF2-40B4-BE49-F238E27FC236}">
                <a16:creationId xmlns:a16="http://schemas.microsoft.com/office/drawing/2014/main" id="{230190CB-EC89-75D6-B819-AD76DE78B1CD}"/>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2669"/>
          <a:stretch/>
        </p:blipFill>
        <p:spPr>
          <a:xfrm>
            <a:off x="5871000" y="-16170"/>
            <a:ext cx="6301905" cy="3984288"/>
          </a:xfrm>
          <a:prstGeom prst="rect">
            <a:avLst/>
          </a:prstGeom>
        </p:spPr>
      </p:pic>
      <p:pic>
        <p:nvPicPr>
          <p:cNvPr id="10" name="Afbeelding 9" descr="Afbeelding met tekst, persoon, mensen, staand&#10;&#10;Automatisch gegenereerde beschrijving">
            <a:extLst>
              <a:ext uri="{FF2B5EF4-FFF2-40B4-BE49-F238E27FC236}">
                <a16:creationId xmlns:a16="http://schemas.microsoft.com/office/drawing/2014/main" id="{60AB4C27-D237-27F6-5163-972F682FEF4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3179"/>
          <a:stretch/>
        </p:blipFill>
        <p:spPr>
          <a:xfrm>
            <a:off x="0" y="2199656"/>
            <a:ext cx="6572250" cy="4683000"/>
          </a:xfrm>
          <a:prstGeom prst="rect">
            <a:avLst/>
          </a:prstGeom>
        </p:spPr>
      </p:pic>
      <p:pic>
        <p:nvPicPr>
          <p:cNvPr id="4" name="Afbeelding 3" descr="Afbeelding met trein, spoor, buiten, wit&#10;&#10;Automatisch gegenereerde beschrijving">
            <a:extLst>
              <a:ext uri="{FF2B5EF4-FFF2-40B4-BE49-F238E27FC236}">
                <a16:creationId xmlns:a16="http://schemas.microsoft.com/office/drawing/2014/main" id="{0F008641-02AD-C7A0-D99D-6AF953D314B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000" y="9000"/>
            <a:ext cx="6096000" cy="3363924"/>
          </a:xfrm>
          <a:prstGeom prst="rect">
            <a:avLst/>
          </a:prstGeom>
        </p:spPr>
      </p:pic>
      <p:pic>
        <p:nvPicPr>
          <p:cNvPr id="12" name="Afbeelding 11" descr="Afbeelding met buiten, oud&#10;&#10;Automatisch gegenereerde beschrijving">
            <a:extLst>
              <a:ext uri="{FF2B5EF4-FFF2-40B4-BE49-F238E27FC236}">
                <a16:creationId xmlns:a16="http://schemas.microsoft.com/office/drawing/2014/main" id="{9192E239-27F2-0214-49A0-D1E8EB90C05E}"/>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22074" b="-7584"/>
          <a:stretch/>
        </p:blipFill>
        <p:spPr>
          <a:xfrm>
            <a:off x="6530940" y="2829720"/>
            <a:ext cx="5685060" cy="4331768"/>
          </a:xfrm>
          <a:prstGeom prst="rect">
            <a:avLst/>
          </a:prstGeom>
        </p:spPr>
      </p:pic>
      <p:sp>
        <p:nvSpPr>
          <p:cNvPr id="2" name="Rechthoek: afgeronde bovenhoeken 1">
            <a:extLst>
              <a:ext uri="{FF2B5EF4-FFF2-40B4-BE49-F238E27FC236}">
                <a16:creationId xmlns:a16="http://schemas.microsoft.com/office/drawing/2014/main" id="{9BB0ACB1-CFB3-109B-BCF9-492281134555}"/>
              </a:ext>
            </a:extLst>
          </p:cNvPr>
          <p:cNvSpPr/>
          <p:nvPr/>
        </p:nvSpPr>
        <p:spPr>
          <a:xfrm>
            <a:off x="201000" y="144000"/>
            <a:ext cx="4815000" cy="940225"/>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000" cap="all">
                <a:ln w="3175">
                  <a:solidFill>
                    <a:schemeClr val="bg1"/>
                  </a:solidFill>
                  <a:prstDash val="solid"/>
                </a:ln>
                <a:latin typeface="Commodore PET" panose="02000000000000000000" pitchFamily="2" charset="0"/>
                <a:ea typeface="+mj-ea"/>
                <a:cs typeface="+mj-cs"/>
              </a:rPr>
              <a:t>Een leven zonder computers?</a:t>
            </a:r>
          </a:p>
        </p:txBody>
      </p:sp>
    </p:spTree>
    <p:extLst>
      <p:ext uri="{BB962C8B-B14F-4D97-AF65-F5344CB8AC3E}">
        <p14:creationId xmlns:p14="http://schemas.microsoft.com/office/powerpoint/2010/main" val="967135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3AFA705-F033-0DB8-DAC0-9B3042ED1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725" y="0"/>
            <a:ext cx="9478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0BEA23DC-E087-D4A4-01D2-1A4C1CEA7740}"/>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a:ln w="3175">
                  <a:solidFill>
                    <a:schemeClr val="bg1"/>
                  </a:solidFill>
                  <a:prstDash val="solid"/>
                </a:ln>
                <a:latin typeface="Commodore PET" panose="02000000000000000000" pitchFamily="2" charset="0"/>
                <a:ea typeface="+mj-ea"/>
                <a:cs typeface="+mj-cs"/>
              </a:rPr>
              <a:t>Charles </a:t>
            </a:r>
            <a:r>
              <a:rPr lang="nl-BE" sz="2800" cap="all" err="1">
                <a:ln w="3175">
                  <a:solidFill>
                    <a:schemeClr val="bg1"/>
                  </a:solidFill>
                  <a:prstDash val="solid"/>
                </a:ln>
                <a:latin typeface="Commodore PET" panose="02000000000000000000" pitchFamily="2" charset="0"/>
                <a:ea typeface="+mj-ea"/>
                <a:cs typeface="+mj-cs"/>
              </a:rPr>
              <a:t>babbage</a:t>
            </a:r>
            <a:endParaRPr lang="nl-BE" sz="2800" cap="all">
              <a:ln w="3175">
                <a:solidFill>
                  <a:schemeClr val="bg1"/>
                </a:solidFill>
                <a:prstDash val="solid"/>
              </a:ln>
              <a:latin typeface="Commodore PET" panose="02000000000000000000" pitchFamily="2" charset="0"/>
              <a:ea typeface="+mj-ea"/>
              <a:cs typeface="+mj-cs"/>
            </a:endParaRPr>
          </a:p>
        </p:txBody>
      </p:sp>
      <p:sp>
        <p:nvSpPr>
          <p:cNvPr id="3" name="Rechthoek: afgeronde bovenhoeken 2">
            <a:extLst>
              <a:ext uri="{FF2B5EF4-FFF2-40B4-BE49-F238E27FC236}">
                <a16:creationId xmlns:a16="http://schemas.microsoft.com/office/drawing/2014/main" id="{303B4737-E76B-BBEF-506B-D7547D4E6EA3}"/>
              </a:ext>
            </a:extLst>
          </p:cNvPr>
          <p:cNvSpPr/>
          <p:nvPr/>
        </p:nvSpPr>
        <p:spPr>
          <a:xfrm>
            <a:off x="174626" y="5274000"/>
            <a:ext cx="5741374" cy="146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a:ln w="3175">
                  <a:solidFill>
                    <a:schemeClr val="bg1"/>
                  </a:solidFill>
                  <a:prstDash val="solid"/>
                </a:ln>
                <a:latin typeface="Commodore PET" panose="02000000000000000000" pitchFamily="2" charset="0"/>
                <a:ea typeface="+mj-ea"/>
                <a:cs typeface="+mj-cs"/>
              </a:rPr>
              <a:t>1820/1856 </a:t>
            </a:r>
            <a:r>
              <a:rPr lang="nl-BE" sz="2800" cap="all" err="1">
                <a:ln w="3175">
                  <a:solidFill>
                    <a:schemeClr val="bg1"/>
                  </a:solidFill>
                  <a:prstDash val="solid"/>
                </a:ln>
                <a:latin typeface="Commodore PET" panose="02000000000000000000" pitchFamily="2" charset="0"/>
                <a:ea typeface="+mj-ea"/>
                <a:cs typeface="+mj-cs"/>
              </a:rPr>
              <a:t>difference</a:t>
            </a:r>
            <a:r>
              <a:rPr lang="nl-BE" sz="2800" cap="all">
                <a:ln w="3175">
                  <a:solidFill>
                    <a:schemeClr val="bg1"/>
                  </a:solidFill>
                  <a:prstDash val="solid"/>
                </a:ln>
                <a:latin typeface="Commodore PET" panose="02000000000000000000" pitchFamily="2" charset="0"/>
                <a:ea typeface="+mj-ea"/>
                <a:cs typeface="+mj-cs"/>
              </a:rPr>
              <a:t> engine</a:t>
            </a:r>
          </a:p>
        </p:txBody>
      </p:sp>
      <p:pic>
        <p:nvPicPr>
          <p:cNvPr id="1026" name="Picture 2">
            <a:extLst>
              <a:ext uri="{FF2B5EF4-FFF2-40B4-BE49-F238E27FC236}">
                <a16:creationId xmlns:a16="http://schemas.microsoft.com/office/drawing/2014/main" id="{22063095-9CF2-7BAC-B1C1-8371A982B5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54" y="162435"/>
            <a:ext cx="2321809" cy="2950268"/>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86984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for the computation by the Engine of the Numbers of Bernoulli">
            <a:extLst>
              <a:ext uri="{FF2B5EF4-FFF2-40B4-BE49-F238E27FC236}">
                <a16:creationId xmlns:a16="http://schemas.microsoft.com/office/drawing/2014/main" id="{B0CF7450-2A30-4693-CA87-DBB97D7FC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0"/>
            <a:ext cx="979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D3CDD350-F3F6-9DDB-A46C-42490F97F1F7}"/>
              </a:ext>
            </a:extLst>
          </p:cNvPr>
          <p:cNvSpPr/>
          <p:nvPr/>
        </p:nvSpPr>
        <p:spPr>
          <a:xfrm>
            <a:off x="6996000" y="5589000"/>
            <a:ext cx="5084586" cy="116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a:ln w="3175">
                  <a:solidFill>
                    <a:schemeClr val="bg1"/>
                  </a:solidFill>
                  <a:prstDash val="solid"/>
                </a:ln>
                <a:latin typeface="Commodore PET" panose="02000000000000000000" pitchFamily="2" charset="0"/>
                <a:ea typeface="+mj-ea"/>
                <a:cs typeface="+mj-cs"/>
              </a:rPr>
              <a:t>Ada </a:t>
            </a:r>
            <a:r>
              <a:rPr lang="nl-BE" sz="2800" cap="all" err="1">
                <a:ln w="3175">
                  <a:solidFill>
                    <a:schemeClr val="bg1"/>
                  </a:solidFill>
                  <a:prstDash val="solid"/>
                </a:ln>
                <a:latin typeface="Commodore PET" panose="02000000000000000000" pitchFamily="2" charset="0"/>
                <a:ea typeface="+mj-ea"/>
                <a:cs typeface="+mj-cs"/>
              </a:rPr>
              <a:t>lovelace</a:t>
            </a:r>
            <a:r>
              <a:rPr lang="nl-BE" sz="2800" cap="all">
                <a:ln w="3175">
                  <a:solidFill>
                    <a:schemeClr val="bg1"/>
                  </a:solidFill>
                  <a:prstDash val="solid"/>
                </a:ln>
                <a:latin typeface="Commodore PET" panose="02000000000000000000" pitchFamily="2" charset="0"/>
                <a:ea typeface="+mj-ea"/>
                <a:cs typeface="+mj-cs"/>
              </a:rPr>
              <a:t> – </a:t>
            </a:r>
            <a:r>
              <a:rPr lang="nl-BE" sz="2800" cap="all" err="1">
                <a:ln w="3175">
                  <a:solidFill>
                    <a:schemeClr val="bg1"/>
                  </a:solidFill>
                  <a:prstDash val="solid"/>
                </a:ln>
                <a:latin typeface="Commodore PET" panose="02000000000000000000" pitchFamily="2" charset="0"/>
                <a:ea typeface="+mj-ea"/>
                <a:cs typeface="+mj-cs"/>
              </a:rPr>
              <a:t>note</a:t>
            </a:r>
            <a:r>
              <a:rPr lang="nl-BE" sz="2800" cap="all">
                <a:ln w="3175">
                  <a:solidFill>
                    <a:schemeClr val="bg1"/>
                  </a:solidFill>
                  <a:prstDash val="solid"/>
                </a:ln>
                <a:latin typeface="Commodore PET" panose="02000000000000000000" pitchFamily="2" charset="0"/>
                <a:ea typeface="+mj-ea"/>
                <a:cs typeface="+mj-cs"/>
              </a:rPr>
              <a:t> g</a:t>
            </a:r>
          </a:p>
        </p:txBody>
      </p:sp>
      <p:pic>
        <p:nvPicPr>
          <p:cNvPr id="3" name="Picture 2">
            <a:extLst>
              <a:ext uri="{FF2B5EF4-FFF2-40B4-BE49-F238E27FC236}">
                <a16:creationId xmlns:a16="http://schemas.microsoft.com/office/drawing/2014/main" id="{C3EBE7E6-FA40-8812-F806-B1CAA1217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000" y="1764000"/>
            <a:ext cx="1905000" cy="2371725"/>
          </a:xfrm>
          <a:prstGeom prst="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454053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Equinoxe">
      <a:dk1>
        <a:sysClr val="windowText" lastClr="000000"/>
      </a:dk1>
      <a:lt1>
        <a:sysClr val="window" lastClr="FFFFFF"/>
      </a:lt1>
      <a:dk2>
        <a:srgbClr val="4E3B30"/>
      </a:dk2>
      <a:lt2>
        <a:srgbClr val="FBEEC9"/>
      </a:lt2>
      <a:accent1>
        <a:srgbClr val="338F13"/>
      </a:accent1>
      <a:accent2>
        <a:srgbClr val="A5644E"/>
      </a:accent2>
      <a:accent3>
        <a:srgbClr val="DBAC29"/>
      </a:accent3>
      <a:accent4>
        <a:srgbClr val="C3986D"/>
      </a:accent4>
      <a:accent5>
        <a:srgbClr val="A19574"/>
      </a:accent5>
      <a:accent6>
        <a:srgbClr val="9A0000"/>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bodyPr vert="horz" lIns="91440" tIns="45720" rIns="91440" bIns="45720" rtlCol="0" anchor="b">
        <a:spAutoFit/>
      </a:bodyPr>
      <a:lstStyle>
        <a:defPPr algn="ctr" defTabSz="914400">
          <a:lnSpc>
            <a:spcPct val="120000"/>
          </a:lnSpc>
          <a:spcBef>
            <a:spcPct val="0"/>
          </a:spcBef>
          <a:spcAft>
            <a:spcPts val="600"/>
          </a:spcAft>
          <a:defRPr sz="4100" cap="all" dirty="0" smtClean="0">
            <a:ln w="9525">
              <a:solidFill>
                <a:schemeClr val="bg1"/>
              </a:solidFill>
              <a:prstDash val="solid"/>
            </a:ln>
            <a:latin typeface="Commodore PET" panose="02000000000000000000" pitchFamily="2" charset="0"/>
            <a:ea typeface="+mj-ea"/>
            <a:cs typeface="+mj-cs"/>
          </a:defRPr>
        </a:defPPr>
      </a:lstStyle>
    </a:spDef>
    <a:lnDef>
      <a:spPr>
        <a:ln w="6350">
          <a:solidFill>
            <a:schemeClr val="bg2"/>
          </a:solidFill>
          <a:prstDash val="sysDot"/>
          <a:headEnd type="oval"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1167</Words>
  <Application>Microsoft Office PowerPoint</Application>
  <PresentationFormat>Breedbeeld</PresentationFormat>
  <Paragraphs>113</Paragraphs>
  <Slides>43</Slides>
  <Notes>0</Notes>
  <HiddenSlides>0</HiddenSlides>
  <MMClips>12</MMClips>
  <ScaleCrop>false</ScaleCrop>
  <HeadingPairs>
    <vt:vector size="6" baseType="variant">
      <vt:variant>
        <vt:lpstr>Gebruikte lettertypen</vt:lpstr>
      </vt:variant>
      <vt:variant>
        <vt:i4>2</vt:i4>
      </vt:variant>
      <vt:variant>
        <vt:lpstr>Thema</vt:lpstr>
      </vt:variant>
      <vt:variant>
        <vt:i4>1</vt:i4>
      </vt:variant>
      <vt:variant>
        <vt:lpstr>Diatitels</vt:lpstr>
      </vt:variant>
      <vt:variant>
        <vt:i4>43</vt:i4>
      </vt:variant>
    </vt:vector>
  </HeadingPairs>
  <TitlesOfParts>
    <vt:vector size="46" baseType="lpstr">
      <vt:lpstr>Commodore PET</vt:lpstr>
      <vt:lpstr>Tw Cen MT</vt:lpstr>
      <vt:lpstr>Circuit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Sven Van de Velde</dc:creator>
  <cp:lastModifiedBy>Sven Van de Velde</cp:lastModifiedBy>
  <cp:revision>1</cp:revision>
  <dcterms:created xsi:type="dcterms:W3CDTF">2021-02-21T16:24:44Z</dcterms:created>
  <dcterms:modified xsi:type="dcterms:W3CDTF">2023-01-09T14:09:55Z</dcterms:modified>
</cp:coreProperties>
</file>